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2" r:id="rId3"/>
    <p:sldMasterId id="2147483654" r:id="rId4"/>
    <p:sldMasterId id="2147483656" r:id="rId5"/>
    <p:sldMasterId id="2147483662" r:id="rId6"/>
    <p:sldMasterId id="2147483664" r:id="rId7"/>
    <p:sldMasterId id="2147483666" r:id="rId8"/>
    <p:sldMasterId id="2147483668" r:id="rId9"/>
    <p:sldMasterId id="2147483658" r:id="rId10"/>
    <p:sldMasterId id="2147483660" r:id="rId11"/>
  </p:sldMasterIdLst>
  <p:notesMasterIdLst>
    <p:notesMasterId r:id="rId28"/>
  </p:notesMasterIdLst>
  <p:sldIdLst>
    <p:sldId id="258" r:id="rId12"/>
    <p:sldId id="275" r:id="rId13"/>
    <p:sldId id="262" r:id="rId14"/>
    <p:sldId id="266" r:id="rId15"/>
    <p:sldId id="277" r:id="rId16"/>
    <p:sldId id="276" r:id="rId17"/>
    <p:sldId id="271" r:id="rId18"/>
    <p:sldId id="270" r:id="rId19"/>
    <p:sldId id="279" r:id="rId20"/>
    <p:sldId id="272" r:id="rId21"/>
    <p:sldId id="274" r:id="rId22"/>
    <p:sldId id="280" r:id="rId23"/>
    <p:sldId id="273" r:id="rId24"/>
    <p:sldId id="269" r:id="rId25"/>
    <p:sldId id="281"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2CEACF-D21F-4826-9BC2-E59FCE615896}">
          <p14:sldIdLst>
            <p14:sldId id="258"/>
            <p14:sldId id="275"/>
          </p14:sldIdLst>
        </p14:section>
        <p14:section name="setup" id="{DDEB7131-B9BA-45FD-9647-2B346009BECF}">
          <p14:sldIdLst>
            <p14:sldId id="262"/>
            <p14:sldId id="266"/>
            <p14:sldId id="277"/>
            <p14:sldId id="276"/>
          </p14:sldIdLst>
        </p14:section>
        <p14:section name="bash" id="{3AEB54E5-468A-44DA-8A39-A686DD81FD3C}">
          <p14:sldIdLst>
            <p14:sldId id="271"/>
            <p14:sldId id="270"/>
            <p14:sldId id="279"/>
          </p14:sldIdLst>
        </p14:section>
        <p14:section name="git" id="{A0DC2BA8-BB7A-403A-95FF-9C6BAC7C759A}">
          <p14:sldIdLst>
            <p14:sldId id="272"/>
            <p14:sldId id="274"/>
            <p14:sldId id="280"/>
          </p14:sldIdLst>
        </p14:section>
        <p14:section name="python" id="{3D5E0306-7905-44D9-9E95-3608C2CE0142}">
          <p14:sldIdLst>
            <p14:sldId id="273"/>
            <p14:sldId id="269"/>
            <p14:sldId id="281"/>
            <p14:sldId id="2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CFE"/>
    <a:srgbClr val="0027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81F0E-10DF-49FB-879E-9FE8ED9F7212}" v="7" dt="2020-09-19T04:30:34.6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843" autoAdjust="0"/>
  </p:normalViewPr>
  <p:slideViewPr>
    <p:cSldViewPr snapToGrid="0" snapToObjects="1">
      <p:cViewPr varScale="1">
        <p:scale>
          <a:sx n="47" d="100"/>
          <a:sy n="47" d="100"/>
        </p:scale>
        <p:origin x="132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ee Li" userId="a6fd280f5714d07d" providerId="LiveId" clId="{94081F0E-10DF-49FB-879E-9FE8ED9F7212}"/>
    <pc:docChg chg="undo custSel modSld">
      <pc:chgData name="Renee Li" userId="a6fd280f5714d07d" providerId="LiveId" clId="{94081F0E-10DF-49FB-879E-9FE8ED9F7212}" dt="2020-09-19T04:41:50.898" v="564" actId="20577"/>
      <pc:docMkLst>
        <pc:docMk/>
      </pc:docMkLst>
      <pc:sldChg chg="modSp mod">
        <pc:chgData name="Renee Li" userId="a6fd280f5714d07d" providerId="LiveId" clId="{94081F0E-10DF-49FB-879E-9FE8ED9F7212}" dt="2020-09-19T02:55:31.793" v="0" actId="403"/>
        <pc:sldMkLst>
          <pc:docMk/>
          <pc:sldMk cId="645080856" sldId="274"/>
        </pc:sldMkLst>
        <pc:spChg chg="mod">
          <ac:chgData name="Renee Li" userId="a6fd280f5714d07d" providerId="LiveId" clId="{94081F0E-10DF-49FB-879E-9FE8ED9F7212}" dt="2020-09-19T02:55:31.793" v="0" actId="403"/>
          <ac:spMkLst>
            <pc:docMk/>
            <pc:sldMk cId="645080856" sldId="274"/>
            <ac:spMk id="3" creationId="{108FFDED-5D38-5142-B310-7FB29ED256E5}"/>
          </ac:spMkLst>
        </pc:spChg>
      </pc:sldChg>
      <pc:sldChg chg="addSp modSp mod">
        <pc:chgData name="Renee Li" userId="a6fd280f5714d07d" providerId="LiveId" clId="{94081F0E-10DF-49FB-879E-9FE8ED9F7212}" dt="2020-09-19T04:41:50.898" v="564" actId="20577"/>
        <pc:sldMkLst>
          <pc:docMk/>
          <pc:sldMk cId="1369627935" sldId="278"/>
        </pc:sldMkLst>
        <pc:spChg chg="mod">
          <ac:chgData name="Renee Li" userId="a6fd280f5714d07d" providerId="LiveId" clId="{94081F0E-10DF-49FB-879E-9FE8ED9F7212}" dt="2020-09-19T04:28:01.616" v="256" actId="20577"/>
          <ac:spMkLst>
            <pc:docMk/>
            <pc:sldMk cId="1369627935" sldId="278"/>
            <ac:spMk id="2" creationId="{25B41559-400E-BC49-812A-235ACADBAE90}"/>
          </ac:spMkLst>
        </pc:spChg>
        <pc:spChg chg="mod">
          <ac:chgData name="Renee Li" userId="a6fd280f5714d07d" providerId="LiveId" clId="{94081F0E-10DF-49FB-879E-9FE8ED9F7212}" dt="2020-09-19T04:41:50.898" v="564" actId="20577"/>
          <ac:spMkLst>
            <pc:docMk/>
            <pc:sldMk cId="1369627935" sldId="278"/>
            <ac:spMk id="3" creationId="{108FFDED-5D38-5142-B310-7FB29ED256E5}"/>
          </ac:spMkLst>
        </pc:spChg>
        <pc:spChg chg="mod">
          <ac:chgData name="Renee Li" userId="a6fd280f5714d07d" providerId="LiveId" clId="{94081F0E-10DF-49FB-879E-9FE8ED9F7212}" dt="2020-09-19T03:59:26.054" v="11" actId="20577"/>
          <ac:spMkLst>
            <pc:docMk/>
            <pc:sldMk cId="1369627935" sldId="278"/>
            <ac:spMk id="4" creationId="{FDC5FF67-2CAC-4A4A-ABD7-F4BE40AFB81F}"/>
          </ac:spMkLst>
        </pc:spChg>
        <pc:picChg chg="add mod">
          <ac:chgData name="Renee Li" userId="a6fd280f5714d07d" providerId="LiveId" clId="{94081F0E-10DF-49FB-879E-9FE8ED9F7212}" dt="2020-09-19T04:30:34.611" v="260" actId="1076"/>
          <ac:picMkLst>
            <pc:docMk/>
            <pc:sldMk cId="1369627935" sldId="278"/>
            <ac:picMk id="1026" creationId="{DE394C46-A56C-4EFA-9C14-FA045E3EC727}"/>
          </ac:picMkLst>
        </pc:picChg>
        <pc:picChg chg="add mod">
          <ac:chgData name="Renee Li" userId="a6fd280f5714d07d" providerId="LiveId" clId="{94081F0E-10DF-49FB-879E-9FE8ED9F7212}" dt="2020-09-19T04:30:32.970" v="259" actId="1076"/>
          <ac:picMkLst>
            <pc:docMk/>
            <pc:sldMk cId="1369627935" sldId="278"/>
            <ac:picMk id="1028" creationId="{3FD0851A-9DA6-4496-9B87-D5E3B0F2D783}"/>
          </ac:picMkLst>
        </pc:picChg>
      </pc:sldChg>
    </pc:docChg>
  </pc:docChgLst>
  <pc:docChgLst>
    <pc:chgData name="Renee Li" userId="a6fd280f5714d07d" providerId="LiveId" clId="{745B9BD3-43E7-4491-80A0-D24B68DB6F48}"/>
    <pc:docChg chg="undo redo custSel mod addSld delSld modSld sldOrd addSection delSection modSection">
      <pc:chgData name="Renee Li" userId="a6fd280f5714d07d" providerId="LiveId" clId="{745B9BD3-43E7-4491-80A0-D24B68DB6F48}" dt="2020-08-30T03:06:01.804" v="14234" actId="20577"/>
      <pc:docMkLst>
        <pc:docMk/>
      </pc:docMkLst>
      <pc:sldChg chg="add del">
        <pc:chgData name="Renee Li" userId="a6fd280f5714d07d" providerId="LiveId" clId="{745B9BD3-43E7-4491-80A0-D24B68DB6F48}" dt="2020-08-03T23:46:39.176" v="113" actId="47"/>
        <pc:sldMkLst>
          <pc:docMk/>
          <pc:sldMk cId="3569861364" sldId="257"/>
        </pc:sldMkLst>
      </pc:sldChg>
      <pc:sldChg chg="addSp delSp modSp mod modTransition chgLayout">
        <pc:chgData name="Renee Li" userId="a6fd280f5714d07d" providerId="LiveId" clId="{745B9BD3-43E7-4491-80A0-D24B68DB6F48}" dt="2020-08-08T02:39:46.214" v="14204"/>
        <pc:sldMkLst>
          <pc:docMk/>
          <pc:sldMk cId="2108357415" sldId="258"/>
        </pc:sldMkLst>
        <pc:spChg chg="mod ord">
          <ac:chgData name="Renee Li" userId="a6fd280f5714d07d" providerId="LiveId" clId="{745B9BD3-43E7-4491-80A0-D24B68DB6F48}" dt="2020-08-05T02:08:15.921" v="5256" actId="700"/>
          <ac:spMkLst>
            <pc:docMk/>
            <pc:sldMk cId="2108357415" sldId="258"/>
            <ac:spMk id="2" creationId="{A2849745-F5BE-9846-8672-8C653C7A88CC}"/>
          </ac:spMkLst>
        </pc:spChg>
        <pc:spChg chg="mod ord">
          <ac:chgData name="Renee Li" userId="a6fd280f5714d07d" providerId="LiveId" clId="{745B9BD3-43E7-4491-80A0-D24B68DB6F48}" dt="2020-08-05T02:08:15.921" v="5256" actId="700"/>
          <ac:spMkLst>
            <pc:docMk/>
            <pc:sldMk cId="2108357415" sldId="258"/>
            <ac:spMk id="4" creationId="{DE399636-8B16-FE4D-9D6B-C348C249314A}"/>
          </ac:spMkLst>
        </pc:spChg>
        <pc:picChg chg="add del mod">
          <ac:chgData name="Renee Li" userId="a6fd280f5714d07d" providerId="LiveId" clId="{745B9BD3-43E7-4491-80A0-D24B68DB6F48}" dt="2020-08-05T02:08:19.795" v="5257" actId="478"/>
          <ac:picMkLst>
            <pc:docMk/>
            <pc:sldMk cId="2108357415" sldId="258"/>
            <ac:picMk id="3" creationId="{D5485953-732B-442C-8662-1411023A5422}"/>
          </ac:picMkLst>
        </pc:picChg>
      </pc:sldChg>
      <pc:sldChg chg="add del">
        <pc:chgData name="Renee Li" userId="a6fd280f5714d07d" providerId="LiveId" clId="{745B9BD3-43E7-4491-80A0-D24B68DB6F48}" dt="2020-08-03T23:46:39.176" v="113" actId="47"/>
        <pc:sldMkLst>
          <pc:docMk/>
          <pc:sldMk cId="1715490800" sldId="260"/>
        </pc:sldMkLst>
      </pc:sldChg>
      <pc:sldChg chg="add del">
        <pc:chgData name="Renee Li" userId="a6fd280f5714d07d" providerId="LiveId" clId="{745B9BD3-43E7-4491-80A0-D24B68DB6F48}" dt="2020-08-03T23:46:39.176" v="113" actId="47"/>
        <pc:sldMkLst>
          <pc:docMk/>
          <pc:sldMk cId="2564185327" sldId="261"/>
        </pc:sldMkLst>
      </pc:sldChg>
      <pc:sldChg chg="addSp delSp modSp add del mod ord modTransition setBg">
        <pc:chgData name="Renee Li" userId="a6fd280f5714d07d" providerId="LiveId" clId="{745B9BD3-43E7-4491-80A0-D24B68DB6F48}" dt="2020-08-08T02:39:46.214" v="14204"/>
        <pc:sldMkLst>
          <pc:docMk/>
          <pc:sldMk cId="4176382534" sldId="262"/>
        </pc:sldMkLst>
        <pc:spChg chg="mod">
          <ac:chgData name="Renee Li" userId="a6fd280f5714d07d" providerId="LiveId" clId="{745B9BD3-43E7-4491-80A0-D24B68DB6F48}" dt="2020-08-05T01:59:57.164" v="5059" actId="26606"/>
          <ac:spMkLst>
            <pc:docMk/>
            <pc:sldMk cId="4176382534" sldId="262"/>
            <ac:spMk id="2" creationId="{2451E8DC-23C4-6446-A2E6-69B431F46E3F}"/>
          </ac:spMkLst>
        </pc:spChg>
        <pc:spChg chg="mod">
          <ac:chgData name="Renee Li" userId="a6fd280f5714d07d" providerId="LiveId" clId="{745B9BD3-43E7-4491-80A0-D24B68DB6F48}" dt="2020-08-05T01:59:57.164" v="5059" actId="26606"/>
          <ac:spMkLst>
            <pc:docMk/>
            <pc:sldMk cId="4176382534" sldId="262"/>
            <ac:spMk id="3" creationId="{D2E45D62-446A-7647-A132-B1C591057B6E}"/>
          </ac:spMkLst>
        </pc:spChg>
        <pc:spChg chg="add del">
          <ac:chgData name="Renee Li" userId="a6fd280f5714d07d" providerId="LiveId" clId="{745B9BD3-43E7-4491-80A0-D24B68DB6F48}" dt="2020-08-05T01:59:55.571" v="5057" actId="26606"/>
          <ac:spMkLst>
            <pc:docMk/>
            <pc:sldMk cId="4176382534" sldId="262"/>
            <ac:spMk id="8" creationId="{16F9E488-0718-4E1E-9D12-26779F606252}"/>
          </ac:spMkLst>
        </pc:spChg>
        <pc:spChg chg="add del">
          <ac:chgData name="Renee Li" userId="a6fd280f5714d07d" providerId="LiveId" clId="{745B9BD3-43E7-4491-80A0-D24B68DB6F48}" dt="2020-08-05T01:59:55.571" v="5057" actId="26606"/>
          <ac:spMkLst>
            <pc:docMk/>
            <pc:sldMk cId="4176382534" sldId="262"/>
            <ac:spMk id="10" creationId="{D20AEB5B-DFC7-42B4-9FAA-6B95E01D0FCE}"/>
          </ac:spMkLst>
        </pc:spChg>
        <pc:spChg chg="add del">
          <ac:chgData name="Renee Li" userId="a6fd280f5714d07d" providerId="LiveId" clId="{745B9BD3-43E7-4491-80A0-D24B68DB6F48}" dt="2020-08-05T01:59:57.164" v="5059" actId="26606"/>
          <ac:spMkLst>
            <pc:docMk/>
            <pc:sldMk cId="4176382534" sldId="262"/>
            <ac:spMk id="16" creationId="{C475749F-F487-4EFB-ABC7-C1359590EB76}"/>
          </ac:spMkLst>
        </pc:spChg>
        <pc:spChg chg="add del">
          <ac:chgData name="Renee Li" userId="a6fd280f5714d07d" providerId="LiveId" clId="{745B9BD3-43E7-4491-80A0-D24B68DB6F48}" dt="2020-08-05T01:59:57.164" v="5059" actId="26606"/>
          <ac:spMkLst>
            <pc:docMk/>
            <pc:sldMk cId="4176382534" sldId="262"/>
            <ac:spMk id="17" creationId="{16D6FAA8-41A5-46EA-A8AB-E9D2754A6F32}"/>
          </ac:spMkLst>
        </pc:spChg>
        <pc:grpChg chg="add del">
          <ac:chgData name="Renee Li" userId="a6fd280f5714d07d" providerId="LiveId" clId="{745B9BD3-43E7-4491-80A0-D24B68DB6F48}" dt="2020-08-05T01:59:55.571" v="5057" actId="26606"/>
          <ac:grpSpMkLst>
            <pc:docMk/>
            <pc:sldMk cId="4176382534" sldId="262"/>
            <ac:grpSpMk id="12" creationId="{64B93721-934F-4F1E-A868-0B2BA110D3B5}"/>
          </ac:grpSpMkLst>
        </pc:grpChg>
      </pc:sldChg>
      <pc:sldChg chg="add del">
        <pc:chgData name="Renee Li" userId="a6fd280f5714d07d" providerId="LiveId" clId="{745B9BD3-43E7-4491-80A0-D24B68DB6F48}" dt="2020-08-03T23:48:37.806" v="169" actId="47"/>
        <pc:sldMkLst>
          <pc:docMk/>
          <pc:sldMk cId="1655033157" sldId="263"/>
        </pc:sldMkLst>
      </pc:sldChg>
      <pc:sldChg chg="add del">
        <pc:chgData name="Renee Li" userId="a6fd280f5714d07d" providerId="LiveId" clId="{745B9BD3-43E7-4491-80A0-D24B68DB6F48}" dt="2020-08-03T23:48:37.806" v="169" actId="47"/>
        <pc:sldMkLst>
          <pc:docMk/>
          <pc:sldMk cId="4059657721" sldId="264"/>
        </pc:sldMkLst>
      </pc:sldChg>
      <pc:sldChg chg="add del">
        <pc:chgData name="Renee Li" userId="a6fd280f5714d07d" providerId="LiveId" clId="{745B9BD3-43E7-4491-80A0-D24B68DB6F48}" dt="2020-08-03T23:48:38.318" v="171" actId="47"/>
        <pc:sldMkLst>
          <pc:docMk/>
          <pc:sldMk cId="3949104553" sldId="265"/>
        </pc:sldMkLst>
      </pc:sldChg>
      <pc:sldChg chg="addSp delSp modSp mod ord modTransition setBg modNotesTx">
        <pc:chgData name="Renee Li" userId="a6fd280f5714d07d" providerId="LiveId" clId="{745B9BD3-43E7-4491-80A0-D24B68DB6F48}" dt="2020-08-08T02:39:46.214" v="14204"/>
        <pc:sldMkLst>
          <pc:docMk/>
          <pc:sldMk cId="1877382985" sldId="266"/>
        </pc:sldMkLst>
        <pc:spChg chg="mod">
          <ac:chgData name="Renee Li" userId="a6fd280f5714d07d" providerId="LiveId" clId="{745B9BD3-43E7-4491-80A0-D24B68DB6F48}" dt="2020-08-05T21:28:36.228" v="9908" actId="20577"/>
          <ac:spMkLst>
            <pc:docMk/>
            <pc:sldMk cId="1877382985" sldId="266"/>
            <ac:spMk id="2" creationId="{25B41559-400E-BC49-812A-235ACADBAE90}"/>
          </ac:spMkLst>
        </pc:spChg>
        <pc:spChg chg="mod">
          <ac:chgData name="Renee Li" userId="a6fd280f5714d07d" providerId="LiveId" clId="{745B9BD3-43E7-4491-80A0-D24B68DB6F48}" dt="2020-08-05T21:29:12.533" v="9994" actId="20577"/>
          <ac:spMkLst>
            <pc:docMk/>
            <pc:sldMk cId="1877382985" sldId="266"/>
            <ac:spMk id="3" creationId="{108FFDED-5D38-5142-B310-7FB29ED256E5}"/>
          </ac:spMkLst>
        </pc:spChg>
        <pc:spChg chg="add del mod">
          <ac:chgData name="Renee Li" userId="a6fd280f5714d07d" providerId="LiveId" clId="{745B9BD3-43E7-4491-80A0-D24B68DB6F48}" dt="2020-08-05T01:54:59.763" v="4985" actId="478"/>
          <ac:spMkLst>
            <pc:docMk/>
            <pc:sldMk cId="1877382985" sldId="266"/>
            <ac:spMk id="4" creationId="{FDC5FF67-2CAC-4A4A-ABD7-F4BE40AFB81F}"/>
          </ac:spMkLst>
        </pc:spChg>
        <pc:spChg chg="add">
          <ac:chgData name="Renee Li" userId="a6fd280f5714d07d" providerId="LiveId" clId="{745B9BD3-43E7-4491-80A0-D24B68DB6F48}" dt="2020-08-05T01:55:07.002" v="4986" actId="26606"/>
          <ac:spMkLst>
            <pc:docMk/>
            <pc:sldMk cId="1877382985" sldId="266"/>
            <ac:spMk id="75" creationId="{C4E4288A-DFC8-40A2-90E5-70E851A933AD}"/>
          </ac:spMkLst>
        </pc:spChg>
        <pc:spChg chg="add">
          <ac:chgData name="Renee Li" userId="a6fd280f5714d07d" providerId="LiveId" clId="{745B9BD3-43E7-4491-80A0-D24B68DB6F48}" dt="2020-08-05T01:55:07.002" v="4986" actId="26606"/>
          <ac:spMkLst>
            <pc:docMk/>
            <pc:sldMk cId="1877382985" sldId="266"/>
            <ac:spMk id="81" creationId="{A9456821-26B9-4181-B181-305FB820DCC4}"/>
          </ac:spMkLst>
        </pc:spChg>
        <pc:spChg chg="add">
          <ac:chgData name="Renee Li" userId="a6fd280f5714d07d" providerId="LiveId" clId="{745B9BD3-43E7-4491-80A0-D24B68DB6F48}" dt="2020-08-05T01:55:07.002" v="4986" actId="26606"/>
          <ac:spMkLst>
            <pc:docMk/>
            <pc:sldMk cId="1877382985" sldId="266"/>
            <ac:spMk id="83" creationId="{0035D6FE-7FA2-4D67-8767-6F7E98AB1602}"/>
          </ac:spMkLst>
        </pc:spChg>
        <pc:spChg chg="add">
          <ac:chgData name="Renee Li" userId="a6fd280f5714d07d" providerId="LiveId" clId="{745B9BD3-43E7-4491-80A0-D24B68DB6F48}" dt="2020-08-05T01:55:07.002" v="4986" actId="26606"/>
          <ac:spMkLst>
            <pc:docMk/>
            <pc:sldMk cId="1877382985" sldId="266"/>
            <ac:spMk id="85" creationId="{0381C401-8AFE-4396-B195-C21EA1C7FB55}"/>
          </ac:spMkLst>
        </pc:spChg>
        <pc:grpChg chg="add">
          <ac:chgData name="Renee Li" userId="a6fd280f5714d07d" providerId="LiveId" clId="{745B9BD3-43E7-4491-80A0-D24B68DB6F48}" dt="2020-08-05T01:55:07.002" v="4986" actId="26606"/>
          <ac:grpSpMkLst>
            <pc:docMk/>
            <pc:sldMk cId="1877382985" sldId="266"/>
            <ac:grpSpMk id="77" creationId="{B63C2D82-D4FA-4A37-BB01-1E7B21E4FF20}"/>
          </ac:grpSpMkLst>
        </pc:grpChg>
        <pc:picChg chg="add del mod ord">
          <ac:chgData name="Renee Li" userId="a6fd280f5714d07d" providerId="LiveId" clId="{745B9BD3-43E7-4491-80A0-D24B68DB6F48}" dt="2020-08-05T01:55:07.002" v="4986" actId="26606"/>
          <ac:picMkLst>
            <pc:docMk/>
            <pc:sldMk cId="1877382985" sldId="266"/>
            <ac:picMk id="2050" creationId="{8D3A5BE7-ED21-4836-B6D0-CD0AA31035C8}"/>
          </ac:picMkLst>
        </pc:picChg>
        <pc:picChg chg="add del mod">
          <ac:chgData name="Renee Li" userId="a6fd280f5714d07d" providerId="LiveId" clId="{745B9BD3-43E7-4491-80A0-D24B68DB6F48}" dt="2020-08-05T01:55:07.002" v="4986" actId="26606"/>
          <ac:picMkLst>
            <pc:docMk/>
            <pc:sldMk cId="1877382985" sldId="266"/>
            <ac:picMk id="2052" creationId="{E74CF4BB-7AA6-4738-9DFB-30CD9AB8BB02}"/>
          </ac:picMkLst>
        </pc:picChg>
        <pc:picChg chg="add del mod ord">
          <ac:chgData name="Renee Li" userId="a6fd280f5714d07d" providerId="LiveId" clId="{745B9BD3-43E7-4491-80A0-D24B68DB6F48}" dt="2020-08-05T01:55:07.002" v="4986" actId="26606"/>
          <ac:picMkLst>
            <pc:docMk/>
            <pc:sldMk cId="1877382985" sldId="266"/>
            <ac:picMk id="2054" creationId="{E8A23490-6FA1-45D0-A8A4-835BE847FB92}"/>
          </ac:picMkLst>
        </pc:picChg>
      </pc:sldChg>
      <pc:sldChg chg="add del">
        <pc:chgData name="Renee Li" userId="a6fd280f5714d07d" providerId="LiveId" clId="{745B9BD3-43E7-4491-80A0-D24B68DB6F48}" dt="2020-08-03T23:48:37.806" v="169" actId="47"/>
        <pc:sldMkLst>
          <pc:docMk/>
          <pc:sldMk cId="2731734123" sldId="267"/>
        </pc:sldMkLst>
      </pc:sldChg>
      <pc:sldChg chg="add del">
        <pc:chgData name="Renee Li" userId="a6fd280f5714d07d" providerId="LiveId" clId="{745B9BD3-43E7-4491-80A0-D24B68DB6F48}" dt="2020-08-03T23:48:37.806" v="169" actId="47"/>
        <pc:sldMkLst>
          <pc:docMk/>
          <pc:sldMk cId="1586303250" sldId="268"/>
        </pc:sldMkLst>
      </pc:sldChg>
      <pc:sldChg chg="addSp delSp modSp add del mod ord modTransition setBg modNotesTx">
        <pc:chgData name="Renee Li" userId="a6fd280f5714d07d" providerId="LiveId" clId="{745B9BD3-43E7-4491-80A0-D24B68DB6F48}" dt="2020-08-29T18:45:54.360" v="14230" actId="20577"/>
        <pc:sldMkLst>
          <pc:docMk/>
          <pc:sldMk cId="313993371" sldId="269"/>
        </pc:sldMkLst>
        <pc:spChg chg="mod">
          <ac:chgData name="Renee Li" userId="a6fd280f5714d07d" providerId="LiveId" clId="{745B9BD3-43E7-4491-80A0-D24B68DB6F48}" dt="2020-08-07T01:28:45.793" v="12864" actId="1076"/>
          <ac:spMkLst>
            <pc:docMk/>
            <pc:sldMk cId="313993371" sldId="269"/>
            <ac:spMk id="2" creationId="{25B41559-400E-BC49-812A-235ACADBAE90}"/>
          </ac:spMkLst>
        </pc:spChg>
        <pc:spChg chg="mod">
          <ac:chgData name="Renee Li" userId="a6fd280f5714d07d" providerId="LiveId" clId="{745B9BD3-43E7-4491-80A0-D24B68DB6F48}" dt="2020-08-07T01:39:16.345" v="12900" actId="2711"/>
          <ac:spMkLst>
            <pc:docMk/>
            <pc:sldMk cId="313993371" sldId="269"/>
            <ac:spMk id="3" creationId="{108FFDED-5D38-5142-B310-7FB29ED256E5}"/>
          </ac:spMkLst>
        </pc:spChg>
        <pc:spChg chg="del">
          <ac:chgData name="Renee Li" userId="a6fd280f5714d07d" providerId="LiveId" clId="{745B9BD3-43E7-4491-80A0-D24B68DB6F48}" dt="2020-08-07T00:53:18.599" v="10810" actId="478"/>
          <ac:spMkLst>
            <pc:docMk/>
            <pc:sldMk cId="313993371" sldId="269"/>
            <ac:spMk id="4" creationId="{FDC5FF67-2CAC-4A4A-ABD7-F4BE40AFB81F}"/>
          </ac:spMkLst>
        </pc:spChg>
        <pc:spChg chg="add del mod">
          <ac:chgData name="Renee Li" userId="a6fd280f5714d07d" providerId="LiveId" clId="{745B9BD3-43E7-4491-80A0-D24B68DB6F48}" dt="2020-08-03T23:46:25.153" v="99"/>
          <ac:spMkLst>
            <pc:docMk/>
            <pc:sldMk cId="313993371" sldId="269"/>
            <ac:spMk id="5" creationId="{899B9752-BF63-4CA0-BA02-87EB7E288A0E}"/>
          </ac:spMkLst>
        </pc:spChg>
        <pc:spChg chg="add">
          <ac:chgData name="Renee Li" userId="a6fd280f5714d07d" providerId="LiveId" clId="{745B9BD3-43E7-4491-80A0-D24B68DB6F48}" dt="2020-08-07T01:02:17.507" v="10964" actId="26606"/>
          <ac:spMkLst>
            <pc:docMk/>
            <pc:sldMk cId="313993371" sldId="269"/>
            <ac:spMk id="73" creationId="{026A84AF-6F58-471A-BF1F-10D8C03511C4}"/>
          </ac:spMkLst>
        </pc:spChg>
        <pc:picChg chg="add del mod">
          <ac:chgData name="Renee Li" userId="a6fd280f5714d07d" providerId="LiveId" clId="{745B9BD3-43E7-4491-80A0-D24B68DB6F48}" dt="2020-08-07T00:48:04.908" v="10743" actId="478"/>
          <ac:picMkLst>
            <pc:docMk/>
            <pc:sldMk cId="313993371" sldId="269"/>
            <ac:picMk id="1026" creationId="{BC017005-D89C-41E2-B001-6D4100500088}"/>
          </ac:picMkLst>
        </pc:picChg>
        <pc:picChg chg="add mod">
          <ac:chgData name="Renee Li" userId="a6fd280f5714d07d" providerId="LiveId" clId="{745B9BD3-43E7-4491-80A0-D24B68DB6F48}" dt="2020-08-07T01:09:50.328" v="12028" actId="732"/>
          <ac:picMkLst>
            <pc:docMk/>
            <pc:sldMk cId="313993371" sldId="269"/>
            <ac:picMk id="1028" creationId="{385D36BB-9C93-4F21-A108-2EE1A700D992}"/>
          </ac:picMkLst>
        </pc:picChg>
      </pc:sldChg>
      <pc:sldChg chg="add del">
        <pc:chgData name="Renee Li" userId="a6fd280f5714d07d" providerId="LiveId" clId="{745B9BD3-43E7-4491-80A0-D24B68DB6F48}" dt="2020-08-03T23:40:53.611" v="73"/>
        <pc:sldMkLst>
          <pc:docMk/>
          <pc:sldMk cId="1671097313" sldId="269"/>
        </pc:sldMkLst>
      </pc:sldChg>
      <pc:sldChg chg="add del">
        <pc:chgData name="Renee Li" userId="a6fd280f5714d07d" providerId="LiveId" clId="{745B9BD3-43E7-4491-80A0-D24B68DB6F48}" dt="2020-08-03T23:40:46.735" v="71"/>
        <pc:sldMkLst>
          <pc:docMk/>
          <pc:sldMk cId="1821050289" sldId="269"/>
        </pc:sldMkLst>
      </pc:sldChg>
      <pc:sldChg chg="addSp delSp modSp add mod modTransition setBg modNotesTx">
        <pc:chgData name="Renee Li" userId="a6fd280f5714d07d" providerId="LiveId" clId="{745B9BD3-43E7-4491-80A0-D24B68DB6F48}" dt="2020-08-08T02:39:46.214" v="14204"/>
        <pc:sldMkLst>
          <pc:docMk/>
          <pc:sldMk cId="3968938717" sldId="270"/>
        </pc:sldMkLst>
        <pc:spChg chg="mod">
          <ac:chgData name="Renee Li" userId="a6fd280f5714d07d" providerId="LiveId" clId="{745B9BD3-43E7-4491-80A0-D24B68DB6F48}" dt="2020-08-05T02:38:51.843" v="7607" actId="20577"/>
          <ac:spMkLst>
            <pc:docMk/>
            <pc:sldMk cId="3968938717" sldId="270"/>
            <ac:spMk id="2" creationId="{25B41559-400E-BC49-812A-235ACADBAE90}"/>
          </ac:spMkLst>
        </pc:spChg>
        <pc:spChg chg="mod">
          <ac:chgData name="Renee Li" userId="a6fd280f5714d07d" providerId="LiveId" clId="{745B9BD3-43E7-4491-80A0-D24B68DB6F48}" dt="2020-08-05T03:02:49.471" v="9170" actId="255"/>
          <ac:spMkLst>
            <pc:docMk/>
            <pc:sldMk cId="3968938717" sldId="270"/>
            <ac:spMk id="3" creationId="{108FFDED-5D38-5142-B310-7FB29ED256E5}"/>
          </ac:spMkLst>
        </pc:spChg>
        <pc:spChg chg="del">
          <ac:chgData name="Renee Li" userId="a6fd280f5714d07d" providerId="LiveId" clId="{745B9BD3-43E7-4491-80A0-D24B68DB6F48}" dt="2020-08-05T01:59:37.331" v="5055" actId="478"/>
          <ac:spMkLst>
            <pc:docMk/>
            <pc:sldMk cId="3968938717" sldId="270"/>
            <ac:spMk id="4" creationId="{FDC5FF67-2CAC-4A4A-ABD7-F4BE40AFB81F}"/>
          </ac:spMkLst>
        </pc:spChg>
        <pc:spChg chg="add del">
          <ac:chgData name="Renee Li" userId="a6fd280f5714d07d" providerId="LiveId" clId="{745B9BD3-43E7-4491-80A0-D24B68DB6F48}" dt="2020-08-05T02:17:07.533" v="5924" actId="26606"/>
          <ac:spMkLst>
            <pc:docMk/>
            <pc:sldMk cId="3968938717" sldId="270"/>
            <ac:spMk id="75" creationId="{C4E4288A-DFC8-40A2-90E5-70E851A933AD}"/>
          </ac:spMkLst>
        </pc:spChg>
        <pc:spChg chg="add del">
          <ac:chgData name="Renee Li" userId="a6fd280f5714d07d" providerId="LiveId" clId="{745B9BD3-43E7-4491-80A0-D24B68DB6F48}" dt="2020-08-05T02:17:07.533" v="5924" actId="26606"/>
          <ac:spMkLst>
            <pc:docMk/>
            <pc:sldMk cId="3968938717" sldId="270"/>
            <ac:spMk id="81" creationId="{A9456821-26B9-4181-B181-305FB820DCC4}"/>
          </ac:spMkLst>
        </pc:spChg>
        <pc:spChg chg="add del">
          <ac:chgData name="Renee Li" userId="a6fd280f5714d07d" providerId="LiveId" clId="{745B9BD3-43E7-4491-80A0-D24B68DB6F48}" dt="2020-08-05T02:17:07.533" v="5924" actId="26606"/>
          <ac:spMkLst>
            <pc:docMk/>
            <pc:sldMk cId="3968938717" sldId="270"/>
            <ac:spMk id="83" creationId="{0035D6FE-7FA2-4D67-8767-6F7E98AB1602}"/>
          </ac:spMkLst>
        </pc:spChg>
        <pc:spChg chg="add del">
          <ac:chgData name="Renee Li" userId="a6fd280f5714d07d" providerId="LiveId" clId="{745B9BD3-43E7-4491-80A0-D24B68DB6F48}" dt="2020-08-05T02:17:07.533" v="5924" actId="26606"/>
          <ac:spMkLst>
            <pc:docMk/>
            <pc:sldMk cId="3968938717" sldId="270"/>
            <ac:spMk id="85" creationId="{0381C401-8AFE-4396-B195-C21EA1C7FB55}"/>
          </ac:spMkLst>
        </pc:spChg>
        <pc:spChg chg="add">
          <ac:chgData name="Renee Li" userId="a6fd280f5714d07d" providerId="LiveId" clId="{745B9BD3-43E7-4491-80A0-D24B68DB6F48}" dt="2020-08-05T02:17:07.533" v="5924" actId="26606"/>
          <ac:spMkLst>
            <pc:docMk/>
            <pc:sldMk cId="3968938717" sldId="270"/>
            <ac:spMk id="141" creationId="{C4E4288A-DFC8-40A2-90E5-70E851A933AD}"/>
          </ac:spMkLst>
        </pc:spChg>
        <pc:spChg chg="add">
          <ac:chgData name="Renee Li" userId="a6fd280f5714d07d" providerId="LiveId" clId="{745B9BD3-43E7-4491-80A0-D24B68DB6F48}" dt="2020-08-05T02:17:07.533" v="5924" actId="26606"/>
          <ac:spMkLst>
            <pc:docMk/>
            <pc:sldMk cId="3968938717" sldId="270"/>
            <ac:spMk id="147" creationId="{FDF32B5C-56CA-41B2-B98F-3B71817347B0}"/>
          </ac:spMkLst>
        </pc:spChg>
        <pc:spChg chg="add">
          <ac:chgData name="Renee Li" userId="a6fd280f5714d07d" providerId="LiveId" clId="{745B9BD3-43E7-4491-80A0-D24B68DB6F48}" dt="2020-08-05T02:17:07.533" v="5924" actId="26606"/>
          <ac:spMkLst>
            <pc:docMk/>
            <pc:sldMk cId="3968938717" sldId="270"/>
            <ac:spMk id="149" creationId="{D13042C5-FBFD-461A-A131-5C448FAF37E1}"/>
          </ac:spMkLst>
        </pc:spChg>
        <pc:spChg chg="add">
          <ac:chgData name="Renee Li" userId="a6fd280f5714d07d" providerId="LiveId" clId="{745B9BD3-43E7-4491-80A0-D24B68DB6F48}" dt="2020-08-05T02:17:07.533" v="5924" actId="26606"/>
          <ac:spMkLst>
            <pc:docMk/>
            <pc:sldMk cId="3968938717" sldId="270"/>
            <ac:spMk id="151" creationId="{53339482-2518-48ED-BB8A-78BA44D806CF}"/>
          </ac:spMkLst>
        </pc:spChg>
        <pc:spChg chg="add">
          <ac:chgData name="Renee Li" userId="a6fd280f5714d07d" providerId="LiveId" clId="{745B9BD3-43E7-4491-80A0-D24B68DB6F48}" dt="2020-08-05T02:17:07.533" v="5924" actId="26606"/>
          <ac:spMkLst>
            <pc:docMk/>
            <pc:sldMk cId="3968938717" sldId="270"/>
            <ac:spMk id="153" creationId="{EEC55F4D-D9C2-4111-949F-1021A85FC8D1}"/>
          </ac:spMkLst>
        </pc:spChg>
        <pc:grpChg chg="add del">
          <ac:chgData name="Renee Li" userId="a6fd280f5714d07d" providerId="LiveId" clId="{745B9BD3-43E7-4491-80A0-D24B68DB6F48}" dt="2020-08-05T02:17:07.533" v="5924" actId="26606"/>
          <ac:grpSpMkLst>
            <pc:docMk/>
            <pc:sldMk cId="3968938717" sldId="270"/>
            <ac:grpSpMk id="77" creationId="{B63C2D82-D4FA-4A37-BB01-1E7B21E4FF20}"/>
          </ac:grpSpMkLst>
        </pc:grpChg>
        <pc:grpChg chg="add">
          <ac:chgData name="Renee Li" userId="a6fd280f5714d07d" providerId="LiveId" clId="{745B9BD3-43E7-4491-80A0-D24B68DB6F48}" dt="2020-08-05T02:17:07.533" v="5924" actId="26606"/>
          <ac:grpSpMkLst>
            <pc:docMk/>
            <pc:sldMk cId="3968938717" sldId="270"/>
            <ac:grpSpMk id="143" creationId="{B63C2D82-D4FA-4A37-BB01-1E7B21E4FF20}"/>
          </ac:grpSpMkLst>
        </pc:grpChg>
        <pc:picChg chg="add mod ord">
          <ac:chgData name="Renee Li" userId="a6fd280f5714d07d" providerId="LiveId" clId="{745B9BD3-43E7-4491-80A0-D24B68DB6F48}" dt="2020-08-05T02:17:07.533" v="5924" actId="26606"/>
          <ac:picMkLst>
            <pc:docMk/>
            <pc:sldMk cId="3968938717" sldId="270"/>
            <ac:picMk id="4098" creationId="{AFCD2C9C-108A-4D6F-A85B-2AAAEB376596}"/>
          </ac:picMkLst>
        </pc:picChg>
        <pc:picChg chg="add mod">
          <ac:chgData name="Renee Li" userId="a6fd280f5714d07d" providerId="LiveId" clId="{745B9BD3-43E7-4491-80A0-D24B68DB6F48}" dt="2020-08-05T02:17:07.533" v="5924" actId="26606"/>
          <ac:picMkLst>
            <pc:docMk/>
            <pc:sldMk cId="3968938717" sldId="270"/>
            <ac:picMk id="4100" creationId="{8090AE5F-4BC7-4D12-8F48-E0313624FA19}"/>
          </ac:picMkLst>
        </pc:picChg>
        <pc:picChg chg="add mod ord">
          <ac:chgData name="Renee Li" userId="a6fd280f5714d07d" providerId="LiveId" clId="{745B9BD3-43E7-4491-80A0-D24B68DB6F48}" dt="2020-08-05T02:17:07.533" v="5924" actId="26606"/>
          <ac:picMkLst>
            <pc:docMk/>
            <pc:sldMk cId="3968938717" sldId="270"/>
            <ac:picMk id="4102" creationId="{2FF2AA6A-E6C4-416C-A006-A7CEC5FBA013}"/>
          </ac:picMkLst>
        </pc:picChg>
        <pc:picChg chg="add mod ord">
          <ac:chgData name="Renee Li" userId="a6fd280f5714d07d" providerId="LiveId" clId="{745B9BD3-43E7-4491-80A0-D24B68DB6F48}" dt="2020-08-05T02:17:07.533" v="5924" actId="26606"/>
          <ac:picMkLst>
            <pc:docMk/>
            <pc:sldMk cId="3968938717" sldId="270"/>
            <ac:picMk id="4104" creationId="{62E45368-C2F0-4EEA-9A5A-14083A00E7A1}"/>
          </ac:picMkLst>
        </pc:picChg>
      </pc:sldChg>
      <pc:sldChg chg="modSp add del mod ord modTransition">
        <pc:chgData name="Renee Li" userId="a6fd280f5714d07d" providerId="LiveId" clId="{745B9BD3-43E7-4491-80A0-D24B68DB6F48}" dt="2020-08-08T02:39:46.214" v="14204"/>
        <pc:sldMkLst>
          <pc:docMk/>
          <pc:sldMk cId="653565815" sldId="271"/>
        </pc:sldMkLst>
        <pc:spChg chg="mod">
          <ac:chgData name="Renee Li" userId="a6fd280f5714d07d" providerId="LiveId" clId="{745B9BD3-43E7-4491-80A0-D24B68DB6F48}" dt="2020-08-05T02:37:27.624" v="7521" actId="20577"/>
          <ac:spMkLst>
            <pc:docMk/>
            <pc:sldMk cId="653565815" sldId="271"/>
            <ac:spMk id="2" creationId="{2451E8DC-23C4-6446-A2E6-69B431F46E3F}"/>
          </ac:spMkLst>
        </pc:spChg>
        <pc:spChg chg="mod">
          <ac:chgData name="Renee Li" userId="a6fd280f5714d07d" providerId="LiveId" clId="{745B9BD3-43E7-4491-80A0-D24B68DB6F48}" dt="2020-08-08T02:09:32.003" v="14192" actId="114"/>
          <ac:spMkLst>
            <pc:docMk/>
            <pc:sldMk cId="653565815" sldId="271"/>
            <ac:spMk id="3" creationId="{D2E45D62-446A-7647-A132-B1C591057B6E}"/>
          </ac:spMkLst>
        </pc:spChg>
      </pc:sldChg>
      <pc:sldChg chg="modSp add del mod">
        <pc:chgData name="Renee Li" userId="a6fd280f5714d07d" providerId="LiveId" clId="{745B9BD3-43E7-4491-80A0-D24B68DB6F48}" dt="2020-08-03T23:46:33.683" v="108"/>
        <pc:sldMkLst>
          <pc:docMk/>
          <pc:sldMk cId="1632344809" sldId="271"/>
        </pc:sldMkLst>
        <pc:spChg chg="mod">
          <ac:chgData name="Renee Li" userId="a6fd280f5714d07d" providerId="LiveId" clId="{745B9BD3-43E7-4491-80A0-D24B68DB6F48}" dt="2020-08-03T23:46:32.105" v="107" actId="20577"/>
          <ac:spMkLst>
            <pc:docMk/>
            <pc:sldMk cId="1632344809" sldId="271"/>
            <ac:spMk id="2" creationId="{25B41559-400E-BC49-812A-235ACADBAE90}"/>
          </ac:spMkLst>
        </pc:spChg>
      </pc:sldChg>
      <pc:sldChg chg="add del">
        <pc:chgData name="Renee Li" userId="a6fd280f5714d07d" providerId="LiveId" clId="{745B9BD3-43E7-4491-80A0-D24B68DB6F48}" dt="2020-08-03T23:47:27.373" v="133"/>
        <pc:sldMkLst>
          <pc:docMk/>
          <pc:sldMk cId="2853004959" sldId="271"/>
        </pc:sldMkLst>
      </pc:sldChg>
      <pc:sldChg chg="add del">
        <pc:chgData name="Renee Li" userId="a6fd280f5714d07d" providerId="LiveId" clId="{745B9BD3-43E7-4491-80A0-D24B68DB6F48}" dt="2020-08-03T23:47:27.091" v="132"/>
        <pc:sldMkLst>
          <pc:docMk/>
          <pc:sldMk cId="729806000" sldId="272"/>
        </pc:sldMkLst>
      </pc:sldChg>
      <pc:sldChg chg="addSp delSp modSp add mod ord modTransition">
        <pc:chgData name="Renee Li" userId="a6fd280f5714d07d" providerId="LiveId" clId="{745B9BD3-43E7-4491-80A0-D24B68DB6F48}" dt="2020-08-08T02:39:46.214" v="14204"/>
        <pc:sldMkLst>
          <pc:docMk/>
          <pc:sldMk cId="3606885631" sldId="272"/>
        </pc:sldMkLst>
        <pc:spChg chg="mod">
          <ac:chgData name="Renee Li" userId="a6fd280f5714d07d" providerId="LiveId" clId="{745B9BD3-43E7-4491-80A0-D24B68DB6F48}" dt="2020-08-04T02:19:02.256" v="1231"/>
          <ac:spMkLst>
            <pc:docMk/>
            <pc:sldMk cId="3606885631" sldId="272"/>
            <ac:spMk id="2" creationId="{2451E8DC-23C4-6446-A2E6-69B431F46E3F}"/>
          </ac:spMkLst>
        </pc:spChg>
        <pc:spChg chg="add del mod">
          <ac:chgData name="Renee Li" userId="a6fd280f5714d07d" providerId="LiveId" clId="{745B9BD3-43E7-4491-80A0-D24B68DB6F48}" dt="2020-08-08T01:58:58.887" v="14182" actId="20577"/>
          <ac:spMkLst>
            <pc:docMk/>
            <pc:sldMk cId="3606885631" sldId="272"/>
            <ac:spMk id="3" creationId="{D2E45D62-446A-7647-A132-B1C591057B6E}"/>
          </ac:spMkLst>
        </pc:spChg>
        <pc:spChg chg="add del mod">
          <ac:chgData name="Renee Li" userId="a6fd280f5714d07d" providerId="LiveId" clId="{745B9BD3-43E7-4491-80A0-D24B68DB6F48}" dt="2020-08-08T01:56:15.705" v="14095"/>
          <ac:spMkLst>
            <pc:docMk/>
            <pc:sldMk cId="3606885631" sldId="272"/>
            <ac:spMk id="5" creationId="{0A1069C2-8E9F-486C-825D-0F3736B1E64F}"/>
          </ac:spMkLst>
        </pc:spChg>
        <pc:spChg chg="add del mod">
          <ac:chgData name="Renee Li" userId="a6fd280f5714d07d" providerId="LiveId" clId="{745B9BD3-43E7-4491-80A0-D24B68DB6F48}" dt="2020-08-08T01:56:21.172" v="14097"/>
          <ac:spMkLst>
            <pc:docMk/>
            <pc:sldMk cId="3606885631" sldId="272"/>
            <ac:spMk id="7" creationId="{4FD176DB-DC4E-4FFC-A72C-74B2EDC02A2B}"/>
          </ac:spMkLst>
        </pc:spChg>
        <pc:spChg chg="add del mod">
          <ac:chgData name="Renee Li" userId="a6fd280f5714d07d" providerId="LiveId" clId="{745B9BD3-43E7-4491-80A0-D24B68DB6F48}" dt="2020-08-08T01:58:43.137" v="14112"/>
          <ac:spMkLst>
            <pc:docMk/>
            <pc:sldMk cId="3606885631" sldId="272"/>
            <ac:spMk id="9" creationId="{30194EF5-9096-411B-A6E4-E29FA3C886AF}"/>
          </ac:spMkLst>
        </pc:spChg>
        <pc:graphicFrameChg chg="add del mod">
          <ac:chgData name="Renee Li" userId="a6fd280f5714d07d" providerId="LiveId" clId="{745B9BD3-43E7-4491-80A0-D24B68DB6F48}" dt="2020-08-08T01:56:15.705" v="14095"/>
          <ac:graphicFrameMkLst>
            <pc:docMk/>
            <pc:sldMk cId="3606885631" sldId="272"/>
            <ac:graphicFrameMk id="4" creationId="{D3BD8FA3-A1E6-4410-B017-488FF94B00C4}"/>
          </ac:graphicFrameMkLst>
        </pc:graphicFrameChg>
        <pc:graphicFrameChg chg="add del mod">
          <ac:chgData name="Renee Li" userId="a6fd280f5714d07d" providerId="LiveId" clId="{745B9BD3-43E7-4491-80A0-D24B68DB6F48}" dt="2020-08-08T01:56:21.172" v="14097"/>
          <ac:graphicFrameMkLst>
            <pc:docMk/>
            <pc:sldMk cId="3606885631" sldId="272"/>
            <ac:graphicFrameMk id="6" creationId="{F0D084AE-AE53-423F-B909-E2E171B2CB53}"/>
          </ac:graphicFrameMkLst>
        </pc:graphicFrameChg>
        <pc:graphicFrameChg chg="add del mod">
          <ac:chgData name="Renee Li" userId="a6fd280f5714d07d" providerId="LiveId" clId="{745B9BD3-43E7-4491-80A0-D24B68DB6F48}" dt="2020-08-08T01:58:43.137" v="14112"/>
          <ac:graphicFrameMkLst>
            <pc:docMk/>
            <pc:sldMk cId="3606885631" sldId="272"/>
            <ac:graphicFrameMk id="8" creationId="{75975D68-C51C-4F7B-814A-30A8277CE8A9}"/>
          </ac:graphicFrameMkLst>
        </pc:graphicFrameChg>
      </pc:sldChg>
      <pc:sldChg chg="modSp add mod ord modTransition">
        <pc:chgData name="Renee Li" userId="a6fd280f5714d07d" providerId="LiveId" clId="{745B9BD3-43E7-4491-80A0-D24B68DB6F48}" dt="2020-08-08T02:39:46.214" v="14204"/>
        <pc:sldMkLst>
          <pc:docMk/>
          <pc:sldMk cId="2968553409" sldId="273"/>
        </pc:sldMkLst>
        <pc:spChg chg="mod">
          <ac:chgData name="Renee Li" userId="a6fd280f5714d07d" providerId="LiveId" clId="{745B9BD3-43E7-4491-80A0-D24B68DB6F48}" dt="2020-08-04T02:19:02.256" v="1231"/>
          <ac:spMkLst>
            <pc:docMk/>
            <pc:sldMk cId="2968553409" sldId="273"/>
            <ac:spMk id="2" creationId="{2451E8DC-23C4-6446-A2E6-69B431F46E3F}"/>
          </ac:spMkLst>
        </pc:spChg>
        <pc:spChg chg="mod">
          <ac:chgData name="Renee Li" userId="a6fd280f5714d07d" providerId="LiveId" clId="{745B9BD3-43E7-4491-80A0-D24B68DB6F48}" dt="2020-08-08T02:39:03.467" v="14203" actId="20577"/>
          <ac:spMkLst>
            <pc:docMk/>
            <pc:sldMk cId="2968553409" sldId="273"/>
            <ac:spMk id="3" creationId="{D2E45D62-446A-7647-A132-B1C591057B6E}"/>
          </ac:spMkLst>
        </pc:spChg>
      </pc:sldChg>
      <pc:sldChg chg="addSp delSp modSp add del mod ord modTransition setBg">
        <pc:chgData name="Renee Li" userId="a6fd280f5714d07d" providerId="LiveId" clId="{745B9BD3-43E7-4491-80A0-D24B68DB6F48}" dt="2020-08-08T02:39:46.214" v="14204"/>
        <pc:sldMkLst>
          <pc:docMk/>
          <pc:sldMk cId="645080856" sldId="274"/>
        </pc:sldMkLst>
        <pc:spChg chg="mod">
          <ac:chgData name="Renee Li" userId="a6fd280f5714d07d" providerId="LiveId" clId="{745B9BD3-43E7-4491-80A0-D24B68DB6F48}" dt="2020-08-05T03:25:30.569" v="9713" actId="242"/>
          <ac:spMkLst>
            <pc:docMk/>
            <pc:sldMk cId="645080856" sldId="274"/>
            <ac:spMk id="2" creationId="{25B41559-400E-BC49-812A-235ACADBAE90}"/>
          </ac:spMkLst>
        </pc:spChg>
        <pc:spChg chg="mod">
          <ac:chgData name="Renee Li" userId="a6fd280f5714d07d" providerId="LiveId" clId="{745B9BD3-43E7-4491-80A0-D24B68DB6F48}" dt="2020-08-07T23:57:38.747" v="14074" actId="14100"/>
          <ac:spMkLst>
            <pc:docMk/>
            <pc:sldMk cId="645080856" sldId="274"/>
            <ac:spMk id="3" creationId="{108FFDED-5D38-5142-B310-7FB29ED256E5}"/>
          </ac:spMkLst>
        </pc:spChg>
        <pc:spChg chg="del">
          <ac:chgData name="Renee Li" userId="a6fd280f5714d07d" providerId="LiveId" clId="{745B9BD3-43E7-4491-80A0-D24B68DB6F48}" dt="2020-08-05T03:12:24.938" v="9244" actId="478"/>
          <ac:spMkLst>
            <pc:docMk/>
            <pc:sldMk cId="645080856" sldId="274"/>
            <ac:spMk id="4" creationId="{FDC5FF67-2CAC-4A4A-ABD7-F4BE40AFB81F}"/>
          </ac:spMkLst>
        </pc:spChg>
        <pc:spChg chg="add del">
          <ac:chgData name="Renee Li" userId="a6fd280f5714d07d" providerId="LiveId" clId="{745B9BD3-43E7-4491-80A0-D24B68DB6F48}" dt="2020-08-05T03:24:31.937" v="9707" actId="26606"/>
          <ac:spMkLst>
            <pc:docMk/>
            <pc:sldMk cId="645080856" sldId="274"/>
            <ac:spMk id="73" creationId="{9427AF5F-9A0E-42B7-A252-FD64C9885F9C}"/>
          </ac:spMkLst>
        </pc:spChg>
        <pc:picChg chg="add">
          <ac:chgData name="Renee Li" userId="a6fd280f5714d07d" providerId="LiveId" clId="{745B9BD3-43E7-4491-80A0-D24B68DB6F48}" dt="2020-08-05T03:24:31.937" v="9707" actId="26606"/>
          <ac:picMkLst>
            <pc:docMk/>
            <pc:sldMk cId="645080856" sldId="274"/>
            <ac:picMk id="76" creationId="{54DDEBDD-D8BD-41A6-8A0D-B00E3768B0F9}"/>
          </ac:picMkLst>
        </pc:picChg>
        <pc:picChg chg="add mod">
          <ac:chgData name="Renee Li" userId="a6fd280f5714d07d" providerId="LiveId" clId="{745B9BD3-43E7-4491-80A0-D24B68DB6F48}" dt="2020-08-07T23:57:33.745" v="14073" actId="14100"/>
          <ac:picMkLst>
            <pc:docMk/>
            <pc:sldMk cId="645080856" sldId="274"/>
            <ac:picMk id="2050" creationId="{3B5C4CD8-44ED-43C1-B3AF-0F9CE6EE13AB}"/>
          </ac:picMkLst>
        </pc:picChg>
        <pc:picChg chg="add del">
          <ac:chgData name="Renee Li" userId="a6fd280f5714d07d" providerId="LiveId" clId="{745B9BD3-43E7-4491-80A0-D24B68DB6F48}" dt="2020-08-05T03:11:40.099" v="9229" actId="478"/>
          <ac:picMkLst>
            <pc:docMk/>
            <pc:sldMk cId="645080856" sldId="274"/>
            <ac:picMk id="7170" creationId="{5A9D865F-E333-4269-8E21-6EFB2D7A2FC7}"/>
          </ac:picMkLst>
        </pc:picChg>
        <pc:picChg chg="add del mod">
          <ac:chgData name="Renee Li" userId="a6fd280f5714d07d" providerId="LiveId" clId="{745B9BD3-43E7-4491-80A0-D24B68DB6F48}" dt="2020-08-05T03:20:07.524" v="9624" actId="21"/>
          <ac:picMkLst>
            <pc:docMk/>
            <pc:sldMk cId="645080856" sldId="274"/>
            <ac:picMk id="7172" creationId="{F83FF870-D9F7-4044-9DA1-410382962F11}"/>
          </ac:picMkLst>
        </pc:picChg>
        <pc:picChg chg="add del mod ord">
          <ac:chgData name="Renee Li" userId="a6fd280f5714d07d" providerId="LiveId" clId="{745B9BD3-43E7-4491-80A0-D24B68DB6F48}" dt="2020-08-05T03:29:17.789" v="9854" actId="478"/>
          <ac:picMkLst>
            <pc:docMk/>
            <pc:sldMk cId="645080856" sldId="274"/>
            <ac:picMk id="7174" creationId="{BDA834D1-8B8D-4E73-8935-A73CB5FD2CFB}"/>
          </ac:picMkLst>
        </pc:picChg>
        <pc:picChg chg="add del mod">
          <ac:chgData name="Renee Li" userId="a6fd280f5714d07d" providerId="LiveId" clId="{745B9BD3-43E7-4491-80A0-D24B68DB6F48}" dt="2020-08-05T03:28:32.492" v="9852"/>
          <ac:picMkLst>
            <pc:docMk/>
            <pc:sldMk cId="645080856" sldId="274"/>
            <ac:picMk id="7176" creationId="{816ED620-43AF-4DAD-8BE2-69F4B4C2DD1E}"/>
          </ac:picMkLst>
        </pc:picChg>
        <pc:picChg chg="add del mod">
          <ac:chgData name="Renee Li" userId="a6fd280f5714d07d" providerId="LiveId" clId="{745B9BD3-43E7-4491-80A0-D24B68DB6F48}" dt="2020-08-07T23:57:13.432" v="14067" actId="478"/>
          <ac:picMkLst>
            <pc:docMk/>
            <pc:sldMk cId="645080856" sldId="274"/>
            <ac:picMk id="7178" creationId="{5262A819-3655-447C-B257-D5041DAD6A42}"/>
          </ac:picMkLst>
        </pc:picChg>
      </pc:sldChg>
      <pc:sldChg chg="add del">
        <pc:chgData name="Renee Li" userId="a6fd280f5714d07d" providerId="LiveId" clId="{745B9BD3-43E7-4491-80A0-D24B68DB6F48}" dt="2020-08-03T23:48:38.334" v="172" actId="47"/>
        <pc:sldMkLst>
          <pc:docMk/>
          <pc:sldMk cId="1207673100" sldId="274"/>
        </pc:sldMkLst>
      </pc:sldChg>
      <pc:sldChg chg="add del">
        <pc:chgData name="Renee Li" userId="a6fd280f5714d07d" providerId="LiveId" clId="{745B9BD3-43E7-4491-80A0-D24B68DB6F48}" dt="2020-08-03T23:48:46.186" v="176"/>
        <pc:sldMkLst>
          <pc:docMk/>
          <pc:sldMk cId="221081168" sldId="275"/>
        </pc:sldMkLst>
      </pc:sldChg>
      <pc:sldChg chg="addSp delSp modSp add mod ord modTransition setBg">
        <pc:chgData name="Renee Li" userId="a6fd280f5714d07d" providerId="LiveId" clId="{745B9BD3-43E7-4491-80A0-D24B68DB6F48}" dt="2020-08-11T17:06:44.558" v="14205" actId="2711"/>
        <pc:sldMkLst>
          <pc:docMk/>
          <pc:sldMk cId="3402598441" sldId="275"/>
        </pc:sldMkLst>
        <pc:spChg chg="mod">
          <ac:chgData name="Renee Li" userId="a6fd280f5714d07d" providerId="LiveId" clId="{745B9BD3-43E7-4491-80A0-D24B68DB6F48}" dt="2020-08-05T02:07:45.338" v="5247" actId="26606"/>
          <ac:spMkLst>
            <pc:docMk/>
            <pc:sldMk cId="3402598441" sldId="275"/>
            <ac:spMk id="2" creationId="{25B41559-400E-BC49-812A-235ACADBAE90}"/>
          </ac:spMkLst>
        </pc:spChg>
        <pc:spChg chg="mod">
          <ac:chgData name="Renee Li" userId="a6fd280f5714d07d" providerId="LiveId" clId="{745B9BD3-43E7-4491-80A0-D24B68DB6F48}" dt="2020-08-11T17:06:44.558" v="14205" actId="2711"/>
          <ac:spMkLst>
            <pc:docMk/>
            <pc:sldMk cId="3402598441" sldId="275"/>
            <ac:spMk id="3" creationId="{108FFDED-5D38-5142-B310-7FB29ED256E5}"/>
          </ac:spMkLst>
        </pc:spChg>
        <pc:spChg chg="add del mod">
          <ac:chgData name="Renee Li" userId="a6fd280f5714d07d" providerId="LiveId" clId="{745B9BD3-43E7-4491-80A0-D24B68DB6F48}" dt="2020-08-05T02:07:45.338" v="5247" actId="26606"/>
          <ac:spMkLst>
            <pc:docMk/>
            <pc:sldMk cId="3402598441" sldId="275"/>
            <ac:spMk id="4" creationId="{FDC5FF67-2CAC-4A4A-ABD7-F4BE40AFB81F}"/>
          </ac:spMkLst>
        </pc:spChg>
        <pc:spChg chg="add del">
          <ac:chgData name="Renee Li" userId="a6fd280f5714d07d" providerId="LiveId" clId="{745B9BD3-43E7-4491-80A0-D24B68DB6F48}" dt="2020-08-05T02:07:45.338" v="5247" actId="26606"/>
          <ac:spMkLst>
            <pc:docMk/>
            <pc:sldMk cId="3402598441" sldId="275"/>
            <ac:spMk id="14" creationId="{84ECDE7A-6944-466D-8FFE-149A29BA6BAE}"/>
          </ac:spMkLst>
        </pc:spChg>
        <pc:spChg chg="add del">
          <ac:chgData name="Renee Li" userId="a6fd280f5714d07d" providerId="LiveId" clId="{745B9BD3-43E7-4491-80A0-D24B68DB6F48}" dt="2020-08-05T02:07:45.338" v="5247" actId="26606"/>
          <ac:spMkLst>
            <pc:docMk/>
            <pc:sldMk cId="3402598441" sldId="275"/>
            <ac:spMk id="16" creationId="{B3420082-9415-44EC-802E-C77D71D59C57}"/>
          </ac:spMkLst>
        </pc:spChg>
        <pc:spChg chg="add del">
          <ac:chgData name="Renee Li" userId="a6fd280f5714d07d" providerId="LiveId" clId="{745B9BD3-43E7-4491-80A0-D24B68DB6F48}" dt="2020-08-05T02:07:45.338" v="5247" actId="26606"/>
          <ac:spMkLst>
            <pc:docMk/>
            <pc:sldMk cId="3402598441" sldId="275"/>
            <ac:spMk id="18" creationId="{55A52C45-1FCB-4636-A80F-2849B8226C01}"/>
          </ac:spMkLst>
        </pc:spChg>
        <pc:spChg chg="add del">
          <ac:chgData name="Renee Li" userId="a6fd280f5714d07d" providerId="LiveId" clId="{745B9BD3-43E7-4491-80A0-D24B68DB6F48}" dt="2020-08-05T02:07:45.338" v="5247" actId="26606"/>
          <ac:spMkLst>
            <pc:docMk/>
            <pc:sldMk cId="3402598441" sldId="275"/>
            <ac:spMk id="20" creationId="{768EB4DD-3704-43AD-92B3-C4E0C6EA92CB}"/>
          </ac:spMkLst>
        </pc:spChg>
        <pc:picChg chg="add del mod">
          <ac:chgData name="Renee Li" userId="a6fd280f5714d07d" providerId="LiveId" clId="{745B9BD3-43E7-4491-80A0-D24B68DB6F48}" dt="2020-08-05T02:07:14.760" v="5243" actId="478"/>
          <ac:picMkLst>
            <pc:docMk/>
            <pc:sldMk cId="3402598441" sldId="275"/>
            <ac:picMk id="5" creationId="{CB3E9270-D61C-41DA-AE30-FFB4FD171C4F}"/>
          </ac:picMkLst>
        </pc:picChg>
        <pc:picChg chg="add del">
          <ac:chgData name="Renee Li" userId="a6fd280f5714d07d" providerId="LiveId" clId="{745B9BD3-43E7-4491-80A0-D24B68DB6F48}" dt="2020-08-05T02:07:16.541" v="5244" actId="478"/>
          <ac:picMkLst>
            <pc:docMk/>
            <pc:sldMk cId="3402598441" sldId="275"/>
            <ac:picMk id="7" creationId="{E9AEA8BC-172E-47B1-B813-6D58A23AC50B}"/>
          </ac:picMkLst>
        </pc:picChg>
        <pc:picChg chg="add del mod ord">
          <ac:chgData name="Renee Li" userId="a6fd280f5714d07d" providerId="LiveId" clId="{745B9BD3-43E7-4491-80A0-D24B68DB6F48}" dt="2020-08-05T02:07:57.273" v="5251" actId="21"/>
          <ac:picMkLst>
            <pc:docMk/>
            <pc:sldMk cId="3402598441" sldId="275"/>
            <ac:picMk id="9" creationId="{D3CBF08C-92A7-47C0-8281-5E15E10274BC}"/>
          </ac:picMkLst>
        </pc:picChg>
        <pc:picChg chg="add del mod">
          <ac:chgData name="Renee Li" userId="a6fd280f5714d07d" providerId="LiveId" clId="{745B9BD3-43E7-4491-80A0-D24B68DB6F48}" dt="2020-08-05T02:09:13.642" v="5262" actId="478"/>
          <ac:picMkLst>
            <pc:docMk/>
            <pc:sldMk cId="3402598441" sldId="275"/>
            <ac:picMk id="11" creationId="{613D7CD2-58E6-43C7-A0A4-066C8953B1EC}"/>
          </ac:picMkLst>
        </pc:picChg>
        <pc:picChg chg="add del mod">
          <ac:chgData name="Renee Li" userId="a6fd280f5714d07d" providerId="LiveId" clId="{745B9BD3-43E7-4491-80A0-D24B68DB6F48}" dt="2020-08-05T02:37:08.024" v="7501" actId="478"/>
          <ac:picMkLst>
            <pc:docMk/>
            <pc:sldMk cId="3402598441" sldId="275"/>
            <ac:picMk id="12" creationId="{8EE8F56E-9EA6-4071-9291-7EE4FDC54FE5}"/>
          </ac:picMkLst>
        </pc:picChg>
        <pc:picChg chg="add mod">
          <ac:chgData name="Renee Li" userId="a6fd280f5714d07d" providerId="LiveId" clId="{745B9BD3-43E7-4491-80A0-D24B68DB6F48}" dt="2020-08-07T23:55:08.074" v="14028" actId="1076"/>
          <ac:picMkLst>
            <pc:docMk/>
            <pc:sldMk cId="3402598441" sldId="275"/>
            <ac:picMk id="1026" creationId="{16625D62-16BD-45C0-9EB9-F96649FEEAA1}"/>
          </ac:picMkLst>
        </pc:picChg>
        <pc:picChg chg="add del mod">
          <ac:chgData name="Renee Li" userId="a6fd280f5714d07d" providerId="LiveId" clId="{745B9BD3-43E7-4491-80A0-D24B68DB6F48}" dt="2020-08-05T02:06:43.274" v="5231" actId="21"/>
          <ac:picMkLst>
            <pc:docMk/>
            <pc:sldMk cId="3402598441" sldId="275"/>
            <ac:picMk id="5122" creationId="{92985BD5-039D-4E54-9C60-10697F4E4427}"/>
          </ac:picMkLst>
        </pc:picChg>
      </pc:sldChg>
      <pc:sldChg chg="addSp delSp modSp add mod ord modTransition setBg modNotesTx">
        <pc:chgData name="Renee Li" userId="a6fd280f5714d07d" providerId="LiveId" clId="{745B9BD3-43E7-4491-80A0-D24B68DB6F48}" dt="2020-08-08T02:39:46.214" v="14204"/>
        <pc:sldMkLst>
          <pc:docMk/>
          <pc:sldMk cId="2890119662" sldId="276"/>
        </pc:sldMkLst>
        <pc:spChg chg="mod">
          <ac:chgData name="Renee Li" userId="a6fd280f5714d07d" providerId="LiveId" clId="{745B9BD3-43E7-4491-80A0-D24B68DB6F48}" dt="2020-08-05T02:01:42.566" v="5076" actId="14100"/>
          <ac:spMkLst>
            <pc:docMk/>
            <pc:sldMk cId="2890119662" sldId="276"/>
            <ac:spMk id="2" creationId="{25B41559-400E-BC49-812A-235ACADBAE90}"/>
          </ac:spMkLst>
        </pc:spChg>
        <pc:spChg chg="mod ord">
          <ac:chgData name="Renee Li" userId="a6fd280f5714d07d" providerId="LiveId" clId="{745B9BD3-43E7-4491-80A0-D24B68DB6F48}" dt="2020-08-05T02:01:46.522" v="5077" actId="2711"/>
          <ac:spMkLst>
            <pc:docMk/>
            <pc:sldMk cId="2890119662" sldId="276"/>
            <ac:spMk id="3" creationId="{108FFDED-5D38-5142-B310-7FB29ED256E5}"/>
          </ac:spMkLst>
        </pc:spChg>
        <pc:spChg chg="mod ord">
          <ac:chgData name="Renee Li" userId="a6fd280f5714d07d" providerId="LiveId" clId="{745B9BD3-43E7-4491-80A0-D24B68DB6F48}" dt="2020-08-05T01:54:28.303" v="4978" actId="26606"/>
          <ac:spMkLst>
            <pc:docMk/>
            <pc:sldMk cId="2890119662" sldId="276"/>
            <ac:spMk id="4" creationId="{FDC5FF67-2CAC-4A4A-ABD7-F4BE40AFB81F}"/>
          </ac:spMkLst>
        </pc:spChg>
        <pc:spChg chg="add">
          <ac:chgData name="Renee Li" userId="a6fd280f5714d07d" providerId="LiveId" clId="{745B9BD3-43E7-4491-80A0-D24B68DB6F48}" dt="2020-08-05T01:54:28.303" v="4978" actId="26606"/>
          <ac:spMkLst>
            <pc:docMk/>
            <pc:sldMk cId="2890119662" sldId="276"/>
            <ac:spMk id="77" creationId="{C4E4288A-DFC8-40A2-90E5-70E851A933AD}"/>
          </ac:spMkLst>
        </pc:spChg>
        <pc:spChg chg="add">
          <ac:chgData name="Renee Li" userId="a6fd280f5714d07d" providerId="LiveId" clId="{745B9BD3-43E7-4491-80A0-D24B68DB6F48}" dt="2020-08-05T01:54:28.303" v="4978" actId="26606"/>
          <ac:spMkLst>
            <pc:docMk/>
            <pc:sldMk cId="2890119662" sldId="276"/>
            <ac:spMk id="83" creationId="{BD2BFF02-DF78-4F07-B176-52514E13127D}"/>
          </ac:spMkLst>
        </pc:spChg>
        <pc:spChg chg="add">
          <ac:chgData name="Renee Li" userId="a6fd280f5714d07d" providerId="LiveId" clId="{745B9BD3-43E7-4491-80A0-D24B68DB6F48}" dt="2020-08-05T01:54:28.303" v="4978" actId="26606"/>
          <ac:spMkLst>
            <pc:docMk/>
            <pc:sldMk cId="2890119662" sldId="276"/>
            <ac:spMk id="85" creationId="{0DB06EAB-7D8C-403A-86C5-B5FD79A13650}"/>
          </ac:spMkLst>
        </pc:spChg>
        <pc:grpChg chg="add">
          <ac:chgData name="Renee Li" userId="a6fd280f5714d07d" providerId="LiveId" clId="{745B9BD3-43E7-4491-80A0-D24B68DB6F48}" dt="2020-08-05T01:54:28.303" v="4978" actId="26606"/>
          <ac:grpSpMkLst>
            <pc:docMk/>
            <pc:sldMk cId="2890119662" sldId="276"/>
            <ac:grpSpMk id="79" creationId="{B63C2D82-D4FA-4A37-BB01-1E7B21E4FF20}"/>
          </ac:grpSpMkLst>
        </pc:grpChg>
        <pc:picChg chg="add mod">
          <ac:chgData name="Renee Li" userId="a6fd280f5714d07d" providerId="LiveId" clId="{745B9BD3-43E7-4491-80A0-D24B68DB6F48}" dt="2020-08-05T01:54:28.303" v="4978" actId="26606"/>
          <ac:picMkLst>
            <pc:docMk/>
            <pc:sldMk cId="2890119662" sldId="276"/>
            <ac:picMk id="3074" creationId="{0A135CDC-272A-442D-98D4-DE607D30C29C}"/>
          </ac:picMkLst>
        </pc:picChg>
        <pc:picChg chg="add del">
          <ac:chgData name="Renee Li" userId="a6fd280f5714d07d" providerId="LiveId" clId="{745B9BD3-43E7-4491-80A0-D24B68DB6F48}" dt="2020-08-05T01:53:41.681" v="4967"/>
          <ac:picMkLst>
            <pc:docMk/>
            <pc:sldMk cId="2890119662" sldId="276"/>
            <ac:picMk id="3076" creationId="{F6B0591E-5E4B-4314-AA60-AD4A430B5150}"/>
          </ac:picMkLst>
        </pc:picChg>
        <pc:picChg chg="add del">
          <ac:chgData name="Renee Li" userId="a6fd280f5714d07d" providerId="LiveId" clId="{745B9BD3-43E7-4491-80A0-D24B68DB6F48}" dt="2020-08-05T01:53:44.141" v="4969"/>
          <ac:picMkLst>
            <pc:docMk/>
            <pc:sldMk cId="2890119662" sldId="276"/>
            <ac:picMk id="3078" creationId="{0AC6EBF6-388D-4968-BC2A-C0AB51B2EDB7}"/>
          </ac:picMkLst>
        </pc:picChg>
        <pc:picChg chg="add mod">
          <ac:chgData name="Renee Li" userId="a6fd280f5714d07d" providerId="LiveId" clId="{745B9BD3-43E7-4491-80A0-D24B68DB6F48}" dt="2020-08-05T01:54:28.303" v="4978" actId="26606"/>
          <ac:picMkLst>
            <pc:docMk/>
            <pc:sldMk cId="2890119662" sldId="276"/>
            <ac:picMk id="3080" creationId="{ECCB0597-E939-4AE4-AE48-928D2DE83212}"/>
          </ac:picMkLst>
        </pc:picChg>
      </pc:sldChg>
      <pc:sldChg chg="addSp delSp modSp add mod modTransition setBg modNotesTx">
        <pc:chgData name="Renee Li" userId="a6fd280f5714d07d" providerId="LiveId" clId="{745B9BD3-43E7-4491-80A0-D24B68DB6F48}" dt="2020-08-08T02:39:46.214" v="14204"/>
        <pc:sldMkLst>
          <pc:docMk/>
          <pc:sldMk cId="2799070350" sldId="277"/>
        </pc:sldMkLst>
        <pc:spChg chg="del mod">
          <ac:chgData name="Renee Li" userId="a6fd280f5714d07d" providerId="LiveId" clId="{745B9BD3-43E7-4491-80A0-D24B68DB6F48}" dt="2020-08-05T01:57:26.661" v="5022" actId="478"/>
          <ac:spMkLst>
            <pc:docMk/>
            <pc:sldMk cId="2799070350" sldId="277"/>
            <ac:spMk id="2" creationId="{25B41559-400E-BC49-812A-235ACADBAE90}"/>
          </ac:spMkLst>
        </pc:spChg>
        <pc:spChg chg="del mod">
          <ac:chgData name="Renee Li" userId="a6fd280f5714d07d" providerId="LiveId" clId="{745B9BD3-43E7-4491-80A0-D24B68DB6F48}" dt="2020-08-05T01:58:00.092" v="5033" actId="478"/>
          <ac:spMkLst>
            <pc:docMk/>
            <pc:sldMk cId="2799070350" sldId="277"/>
            <ac:spMk id="3" creationId="{108FFDED-5D38-5142-B310-7FB29ED256E5}"/>
          </ac:spMkLst>
        </pc:spChg>
        <pc:spChg chg="del">
          <ac:chgData name="Renee Li" userId="a6fd280f5714d07d" providerId="LiveId" clId="{745B9BD3-43E7-4491-80A0-D24B68DB6F48}" dt="2020-08-05T01:55:13.553" v="4987" actId="478"/>
          <ac:spMkLst>
            <pc:docMk/>
            <pc:sldMk cId="2799070350" sldId="277"/>
            <ac:spMk id="4" creationId="{FDC5FF67-2CAC-4A4A-ABD7-F4BE40AFB81F}"/>
          </ac:spMkLst>
        </pc:spChg>
        <pc:spChg chg="add del mod">
          <ac:chgData name="Renee Li" userId="a6fd280f5714d07d" providerId="LiveId" clId="{745B9BD3-43E7-4491-80A0-D24B68DB6F48}" dt="2020-08-05T01:57:29.829" v="5023" actId="478"/>
          <ac:spMkLst>
            <pc:docMk/>
            <pc:sldMk cId="2799070350" sldId="277"/>
            <ac:spMk id="6" creationId="{ADE5B05E-ED89-4C40-9154-8B9988E0FC0A}"/>
          </ac:spMkLst>
        </pc:spChg>
        <pc:spChg chg="add del mod">
          <ac:chgData name="Renee Li" userId="a6fd280f5714d07d" providerId="LiveId" clId="{745B9BD3-43E7-4491-80A0-D24B68DB6F48}" dt="2020-08-05T01:58:03.227" v="5034" actId="478"/>
          <ac:spMkLst>
            <pc:docMk/>
            <pc:sldMk cId="2799070350" sldId="277"/>
            <ac:spMk id="8" creationId="{98D71EE9-15FE-4786-B760-F29824248300}"/>
          </ac:spMkLst>
        </pc:spChg>
        <pc:spChg chg="add del mod">
          <ac:chgData name="Renee Li" userId="a6fd280f5714d07d" providerId="LiveId" clId="{745B9BD3-43E7-4491-80A0-D24B68DB6F48}" dt="2020-08-05T01:57:45.868" v="5027" actId="478"/>
          <ac:spMkLst>
            <pc:docMk/>
            <pc:sldMk cId="2799070350" sldId="277"/>
            <ac:spMk id="15" creationId="{BA260BB9-906D-4DEE-9198-1E9D78705EF2}"/>
          </ac:spMkLst>
        </pc:spChg>
        <pc:spChg chg="add del mod">
          <ac:chgData name="Renee Li" userId="a6fd280f5714d07d" providerId="LiveId" clId="{745B9BD3-43E7-4491-80A0-D24B68DB6F48}" dt="2020-08-05T01:57:34.087" v="5024" actId="478"/>
          <ac:spMkLst>
            <pc:docMk/>
            <pc:sldMk cId="2799070350" sldId="277"/>
            <ac:spMk id="16" creationId="{4A0F5DAE-7241-47FF-8D35-10C0E60AB48B}"/>
          </ac:spMkLst>
        </pc:spChg>
        <pc:spChg chg="add mod">
          <ac:chgData name="Renee Li" userId="a6fd280f5714d07d" providerId="LiveId" clId="{745B9BD3-43E7-4491-80A0-D24B68DB6F48}" dt="2020-08-05T01:58:37.404" v="5043" actId="403"/>
          <ac:spMkLst>
            <pc:docMk/>
            <pc:sldMk cId="2799070350" sldId="277"/>
            <ac:spMk id="19" creationId="{6106DCEA-764E-4EC2-B092-93D0DA4C0476}"/>
          </ac:spMkLst>
        </pc:spChg>
        <pc:spChg chg="add mod">
          <ac:chgData name="Renee Li" userId="a6fd280f5714d07d" providerId="LiveId" clId="{745B9BD3-43E7-4491-80A0-D24B68DB6F48}" dt="2020-08-05T01:59:01.027" v="5052" actId="255"/>
          <ac:spMkLst>
            <pc:docMk/>
            <pc:sldMk cId="2799070350" sldId="277"/>
            <ac:spMk id="20" creationId="{59E7711B-FE50-47D4-B440-B4CF72928072}"/>
          </ac:spMkLst>
        </pc:spChg>
        <pc:spChg chg="add">
          <ac:chgData name="Renee Li" userId="a6fd280f5714d07d" providerId="LiveId" clId="{745B9BD3-43E7-4491-80A0-D24B68DB6F48}" dt="2020-08-05T01:55:20.814" v="4988" actId="26606"/>
          <ac:spMkLst>
            <pc:docMk/>
            <pc:sldMk cId="2799070350" sldId="277"/>
            <ac:spMk id="75" creationId="{16F9E488-0718-4E1E-9D12-26779F606252}"/>
          </ac:spMkLst>
        </pc:spChg>
        <pc:spChg chg="add">
          <ac:chgData name="Renee Li" userId="a6fd280f5714d07d" providerId="LiveId" clId="{745B9BD3-43E7-4491-80A0-D24B68DB6F48}" dt="2020-08-05T01:55:20.814" v="4988" actId="26606"/>
          <ac:spMkLst>
            <pc:docMk/>
            <pc:sldMk cId="2799070350" sldId="277"/>
            <ac:spMk id="81" creationId="{FA6F8ABB-6C5D-4349-9E1B-198D1ABFA804}"/>
          </ac:spMkLst>
        </pc:spChg>
        <pc:spChg chg="add">
          <ac:chgData name="Renee Li" userId="a6fd280f5714d07d" providerId="LiveId" clId="{745B9BD3-43E7-4491-80A0-D24B68DB6F48}" dt="2020-08-05T01:55:20.814" v="4988" actId="26606"/>
          <ac:spMkLst>
            <pc:docMk/>
            <pc:sldMk cId="2799070350" sldId="277"/>
            <ac:spMk id="83" creationId="{E4B9AB89-BA23-4985-97B3-EB677E496335}"/>
          </ac:spMkLst>
        </pc:spChg>
        <pc:spChg chg="add">
          <ac:chgData name="Renee Li" userId="a6fd280f5714d07d" providerId="LiveId" clId="{745B9BD3-43E7-4491-80A0-D24B68DB6F48}" dt="2020-08-05T01:55:20.814" v="4988" actId="26606"/>
          <ac:spMkLst>
            <pc:docMk/>
            <pc:sldMk cId="2799070350" sldId="277"/>
            <ac:spMk id="85" creationId="{36FC9198-E7C0-476E-AEEA-E406CF307507}"/>
          </ac:spMkLst>
        </pc:spChg>
        <pc:grpChg chg="add">
          <ac:chgData name="Renee Li" userId="a6fd280f5714d07d" providerId="LiveId" clId="{745B9BD3-43E7-4491-80A0-D24B68DB6F48}" dt="2020-08-05T01:55:20.814" v="4988" actId="26606"/>
          <ac:grpSpMkLst>
            <pc:docMk/>
            <pc:sldMk cId="2799070350" sldId="277"/>
            <ac:grpSpMk id="77" creationId="{5CA4BCD1-F813-4A68-8727-7A3DE67AC57F}"/>
          </ac:grpSpMkLst>
        </pc:grpChg>
        <pc:picChg chg="add mod ord">
          <ac:chgData name="Renee Li" userId="a6fd280f5714d07d" providerId="LiveId" clId="{745B9BD3-43E7-4491-80A0-D24B68DB6F48}" dt="2020-08-05T01:56:26.870" v="5010" actId="1076"/>
          <ac:picMkLst>
            <pc:docMk/>
            <pc:sldMk cId="2799070350" sldId="277"/>
            <ac:picMk id="1026" creationId="{3EFCA555-738C-4203-90C2-ED67DFD2E18E}"/>
          </ac:picMkLst>
        </pc:picChg>
        <pc:picChg chg="add mod ord">
          <ac:chgData name="Renee Li" userId="a6fd280f5714d07d" providerId="LiveId" clId="{745B9BD3-43E7-4491-80A0-D24B68DB6F48}" dt="2020-08-05T01:56:33.492" v="5012" actId="1076"/>
          <ac:picMkLst>
            <pc:docMk/>
            <pc:sldMk cId="2799070350" sldId="277"/>
            <ac:picMk id="1028" creationId="{7F2B25DB-294C-46DF-AB6C-8647CC4080F7}"/>
          </ac:picMkLst>
        </pc:picChg>
        <pc:picChg chg="add mod">
          <ac:chgData name="Renee Li" userId="a6fd280f5714d07d" providerId="LiveId" clId="{745B9BD3-43E7-4491-80A0-D24B68DB6F48}" dt="2020-08-05T01:57:01.058" v="5016" actId="1076"/>
          <ac:picMkLst>
            <pc:docMk/>
            <pc:sldMk cId="2799070350" sldId="277"/>
            <ac:picMk id="1030" creationId="{1349C100-4423-4DF6-B5C9-1EF9550AC7BA}"/>
          </ac:picMkLst>
        </pc:picChg>
      </pc:sldChg>
      <pc:sldChg chg="new del">
        <pc:chgData name="Renee Li" userId="a6fd280f5714d07d" providerId="LiveId" clId="{745B9BD3-43E7-4491-80A0-D24B68DB6F48}" dt="2020-08-05T02:02:57.213" v="5079" actId="680"/>
        <pc:sldMkLst>
          <pc:docMk/>
          <pc:sldMk cId="684644422" sldId="278"/>
        </pc:sldMkLst>
      </pc:sldChg>
      <pc:sldChg chg="add modTransition">
        <pc:chgData name="Renee Li" userId="a6fd280f5714d07d" providerId="LiveId" clId="{745B9BD3-43E7-4491-80A0-D24B68DB6F48}" dt="2020-08-08T02:39:46.214" v="14204"/>
        <pc:sldMkLst>
          <pc:docMk/>
          <pc:sldMk cId="1369627935" sldId="278"/>
        </pc:sldMkLst>
      </pc:sldChg>
      <pc:sldChg chg="addSp delSp modSp new mod modTransition setBg modNotesTx">
        <pc:chgData name="Renee Li" userId="a6fd280f5714d07d" providerId="LiveId" clId="{745B9BD3-43E7-4491-80A0-D24B68DB6F48}" dt="2020-08-08T02:39:46.214" v="14204"/>
        <pc:sldMkLst>
          <pc:docMk/>
          <pc:sldMk cId="4109226219" sldId="279"/>
        </pc:sldMkLst>
        <pc:spChg chg="mod">
          <ac:chgData name="Renee Li" userId="a6fd280f5714d07d" providerId="LiveId" clId="{745B9BD3-43E7-4491-80A0-D24B68DB6F48}" dt="2020-08-05T21:43:25.830" v="10608" actId="1035"/>
          <ac:spMkLst>
            <pc:docMk/>
            <pc:sldMk cId="4109226219" sldId="279"/>
            <ac:spMk id="2" creationId="{B76AC624-67CE-4116-8B6B-E89EC7A97CD3}"/>
          </ac:spMkLst>
        </pc:spChg>
        <pc:spChg chg="del mod">
          <ac:chgData name="Renee Li" userId="a6fd280f5714d07d" providerId="LiveId" clId="{745B9BD3-43E7-4491-80A0-D24B68DB6F48}" dt="2020-08-05T02:42:20.665" v="7660" actId="478"/>
          <ac:spMkLst>
            <pc:docMk/>
            <pc:sldMk cId="4109226219" sldId="279"/>
            <ac:spMk id="3" creationId="{CDBB8626-5A1D-40F8-86BA-FF6510850649}"/>
          </ac:spMkLst>
        </pc:spChg>
        <pc:spChg chg="add mod">
          <ac:chgData name="Renee Li" userId="a6fd280f5714d07d" providerId="LiveId" clId="{745B9BD3-43E7-4491-80A0-D24B68DB6F48}" dt="2020-08-07T02:30:14.717" v="13425" actId="20577"/>
          <ac:spMkLst>
            <pc:docMk/>
            <pc:sldMk cId="4109226219" sldId="279"/>
            <ac:spMk id="8" creationId="{D8B30E94-846D-4602-BFC9-9051F746D55C}"/>
          </ac:spMkLst>
        </pc:spChg>
        <pc:spChg chg="add del">
          <ac:chgData name="Renee Li" userId="a6fd280f5714d07d" providerId="LiveId" clId="{745B9BD3-43E7-4491-80A0-D24B68DB6F48}" dt="2020-08-05T03:01:34.501" v="9161" actId="26606"/>
          <ac:spMkLst>
            <pc:docMk/>
            <pc:sldMk cId="4109226219" sldId="279"/>
            <ac:spMk id="10" creationId="{AFA67CD3-AB4E-4A7A-BEB8-53C445D8C44E}"/>
          </ac:spMkLst>
        </pc:spChg>
        <pc:spChg chg="add del">
          <ac:chgData name="Renee Li" userId="a6fd280f5714d07d" providerId="LiveId" clId="{745B9BD3-43E7-4491-80A0-D24B68DB6F48}" dt="2020-08-05T02:49:20.299" v="8062" actId="26606"/>
          <ac:spMkLst>
            <pc:docMk/>
            <pc:sldMk cId="4109226219" sldId="279"/>
            <ac:spMk id="13" creationId="{907EF6B7-1338-4443-8C46-6A318D952DFD}"/>
          </ac:spMkLst>
        </pc:spChg>
        <pc:spChg chg="add del">
          <ac:chgData name="Renee Li" userId="a6fd280f5714d07d" providerId="LiveId" clId="{745B9BD3-43E7-4491-80A0-D24B68DB6F48}" dt="2020-08-05T02:49:20.299" v="8062" actId="26606"/>
          <ac:spMkLst>
            <pc:docMk/>
            <pc:sldMk cId="4109226219" sldId="279"/>
            <ac:spMk id="15" creationId="{DAAE4CDD-124C-4DCF-9584-B6033B545DD5}"/>
          </ac:spMkLst>
        </pc:spChg>
        <pc:spChg chg="add del">
          <ac:chgData name="Renee Li" userId="a6fd280f5714d07d" providerId="LiveId" clId="{745B9BD3-43E7-4491-80A0-D24B68DB6F48}" dt="2020-08-05T02:49:20.299" v="8062" actId="26606"/>
          <ac:spMkLst>
            <pc:docMk/>
            <pc:sldMk cId="4109226219" sldId="279"/>
            <ac:spMk id="17" creationId="{081E4A58-353D-44AE-B2FC-2A74E2E400F7}"/>
          </ac:spMkLst>
        </pc:spChg>
        <pc:spChg chg="add del">
          <ac:chgData name="Renee Li" userId="a6fd280f5714d07d" providerId="LiveId" clId="{745B9BD3-43E7-4491-80A0-D24B68DB6F48}" dt="2020-08-05T03:01:34.501" v="9161" actId="26606"/>
          <ac:spMkLst>
            <pc:docMk/>
            <pc:sldMk cId="4109226219" sldId="279"/>
            <ac:spMk id="19" creationId="{339C8D78-A644-462F-B674-F440635E5353}"/>
          </ac:spMkLst>
        </pc:spChg>
        <pc:spChg chg="add">
          <ac:chgData name="Renee Li" userId="a6fd280f5714d07d" providerId="LiveId" clId="{745B9BD3-43E7-4491-80A0-D24B68DB6F48}" dt="2020-08-05T03:01:34.501" v="9161" actId="26606"/>
          <ac:spMkLst>
            <pc:docMk/>
            <pc:sldMk cId="4109226219" sldId="279"/>
            <ac:spMk id="24" creationId="{1CD81A2A-6ED4-4EF4-A14C-912D31E14800}"/>
          </ac:spMkLst>
        </pc:spChg>
        <pc:spChg chg="add">
          <ac:chgData name="Renee Li" userId="a6fd280f5714d07d" providerId="LiveId" clId="{745B9BD3-43E7-4491-80A0-D24B68DB6F48}" dt="2020-08-05T03:01:34.501" v="9161" actId="26606"/>
          <ac:spMkLst>
            <pc:docMk/>
            <pc:sldMk cId="4109226219" sldId="279"/>
            <ac:spMk id="26" creationId="{1661932C-CA15-4E17-B115-FAE7CBEE4789}"/>
          </ac:spMkLst>
        </pc:spChg>
        <pc:spChg chg="add">
          <ac:chgData name="Renee Li" userId="a6fd280f5714d07d" providerId="LiveId" clId="{745B9BD3-43E7-4491-80A0-D24B68DB6F48}" dt="2020-08-05T03:01:34.501" v="9161" actId="26606"/>
          <ac:spMkLst>
            <pc:docMk/>
            <pc:sldMk cId="4109226219" sldId="279"/>
            <ac:spMk id="28" creationId="{8590ADD5-9383-4D3D-9047-3DA2593CCB5D}"/>
          </ac:spMkLst>
        </pc:spChg>
        <pc:spChg chg="add">
          <ac:chgData name="Renee Li" userId="a6fd280f5714d07d" providerId="LiveId" clId="{745B9BD3-43E7-4491-80A0-D24B68DB6F48}" dt="2020-08-05T03:01:34.501" v="9161" actId="26606"/>
          <ac:spMkLst>
            <pc:docMk/>
            <pc:sldMk cId="4109226219" sldId="279"/>
            <ac:spMk id="30" creationId="{DABE3E45-88CF-45D8-8D40-C773324D93F6}"/>
          </ac:spMkLst>
        </pc:spChg>
        <pc:spChg chg="add">
          <ac:chgData name="Renee Li" userId="a6fd280f5714d07d" providerId="LiveId" clId="{745B9BD3-43E7-4491-80A0-D24B68DB6F48}" dt="2020-08-05T03:01:34.501" v="9161" actId="26606"/>
          <ac:spMkLst>
            <pc:docMk/>
            <pc:sldMk cId="4109226219" sldId="279"/>
            <ac:spMk id="34" creationId="{B91ECDA9-56DC-4270-8F33-01C5637B8CEB}"/>
          </ac:spMkLst>
        </pc:spChg>
        <pc:spChg chg="add">
          <ac:chgData name="Renee Li" userId="a6fd280f5714d07d" providerId="LiveId" clId="{745B9BD3-43E7-4491-80A0-D24B68DB6F48}" dt="2020-08-05T03:01:34.501" v="9161" actId="26606"/>
          <ac:spMkLst>
            <pc:docMk/>
            <pc:sldMk cId="4109226219" sldId="279"/>
            <ac:spMk id="36" creationId="{75F47824-961D-465D-84F9-EAE11BC6173B}"/>
          </ac:spMkLst>
        </pc:spChg>
        <pc:spChg chg="add">
          <ac:chgData name="Renee Li" userId="a6fd280f5714d07d" providerId="LiveId" clId="{745B9BD3-43E7-4491-80A0-D24B68DB6F48}" dt="2020-08-05T03:01:34.501" v="9161" actId="26606"/>
          <ac:spMkLst>
            <pc:docMk/>
            <pc:sldMk cId="4109226219" sldId="279"/>
            <ac:spMk id="38" creationId="{FEC9DA3E-C1D7-472D-B7C0-F71AE41FBA23}"/>
          </ac:spMkLst>
        </pc:spChg>
        <pc:picChg chg="add del mod">
          <ac:chgData name="Renee Li" userId="a6fd280f5714d07d" providerId="LiveId" clId="{745B9BD3-43E7-4491-80A0-D24B68DB6F48}" dt="2020-08-05T02:41:05.421" v="7639" actId="478"/>
          <ac:picMkLst>
            <pc:docMk/>
            <pc:sldMk cId="4109226219" sldId="279"/>
            <ac:picMk id="5" creationId="{B02422DF-CF90-4A9B-8D81-AD6E23B2B178}"/>
          </ac:picMkLst>
        </pc:picChg>
        <pc:picChg chg="add del mod">
          <ac:chgData name="Renee Li" userId="a6fd280f5714d07d" providerId="LiveId" clId="{745B9BD3-43E7-4491-80A0-D24B68DB6F48}" dt="2020-08-05T02:47:10.008" v="7799" actId="478"/>
          <ac:picMkLst>
            <pc:docMk/>
            <pc:sldMk cId="4109226219" sldId="279"/>
            <ac:picMk id="7" creationId="{0E479C3C-8952-4153-ABC4-8DFB007371D0}"/>
          </ac:picMkLst>
        </pc:picChg>
        <pc:picChg chg="add del">
          <ac:chgData name="Renee Li" userId="a6fd280f5714d07d" providerId="LiveId" clId="{745B9BD3-43E7-4491-80A0-D24B68DB6F48}" dt="2020-08-05T03:01:34.501" v="9161" actId="26606"/>
          <ac:picMkLst>
            <pc:docMk/>
            <pc:sldMk cId="4109226219" sldId="279"/>
            <ac:picMk id="11" creationId="{07CF545F-9C2E-4446-97CD-AD92990C2B68}"/>
          </ac:picMkLst>
        </pc:picChg>
        <pc:picChg chg="add mod">
          <ac:chgData name="Renee Li" userId="a6fd280f5714d07d" providerId="LiveId" clId="{745B9BD3-43E7-4491-80A0-D24B68DB6F48}" dt="2020-08-05T03:01:34.501" v="9161" actId="26606"/>
          <ac:picMkLst>
            <pc:docMk/>
            <pc:sldMk cId="4109226219" sldId="279"/>
            <ac:picMk id="12" creationId="{BDC1B0EB-7FCC-4538-A605-3B0F919A2F88}"/>
          </ac:picMkLst>
        </pc:picChg>
        <pc:picChg chg="add del mod">
          <ac:chgData name="Renee Li" userId="a6fd280f5714d07d" providerId="LiveId" clId="{745B9BD3-43E7-4491-80A0-D24B68DB6F48}" dt="2020-08-05T02:40:58" v="7638"/>
          <ac:picMkLst>
            <pc:docMk/>
            <pc:sldMk cId="4109226219" sldId="279"/>
            <ac:picMk id="6146" creationId="{7F76BC0F-7F44-4A8F-829C-A8BDA2810568}"/>
          </ac:picMkLst>
        </pc:picChg>
        <pc:picChg chg="add del">
          <ac:chgData name="Renee Li" userId="a6fd280f5714d07d" providerId="LiveId" clId="{745B9BD3-43E7-4491-80A0-D24B68DB6F48}" dt="2020-08-05T02:41:38.345" v="7656"/>
          <ac:picMkLst>
            <pc:docMk/>
            <pc:sldMk cId="4109226219" sldId="279"/>
            <ac:picMk id="6148" creationId="{08D99A92-C3C6-4235-9B0F-D308EFDEB972}"/>
          </ac:picMkLst>
        </pc:picChg>
        <pc:picChg chg="add del">
          <ac:chgData name="Renee Li" userId="a6fd280f5714d07d" providerId="LiveId" clId="{745B9BD3-43E7-4491-80A0-D24B68DB6F48}" dt="2020-08-05T02:42:20.665" v="7660" actId="478"/>
          <ac:picMkLst>
            <pc:docMk/>
            <pc:sldMk cId="4109226219" sldId="279"/>
            <ac:picMk id="6150" creationId="{2735DB72-4682-478D-8BA2-54AE56247D09}"/>
          </ac:picMkLst>
        </pc:picChg>
        <pc:cxnChg chg="add">
          <ac:chgData name="Renee Li" userId="a6fd280f5714d07d" providerId="LiveId" clId="{745B9BD3-43E7-4491-80A0-D24B68DB6F48}" dt="2020-08-05T03:01:34.501" v="9161" actId="26606"/>
          <ac:cxnSpMkLst>
            <pc:docMk/>
            <pc:sldMk cId="4109226219" sldId="279"/>
            <ac:cxnSpMk id="32" creationId="{49CD1692-827B-4C8D-B4A1-134FD04CF45C}"/>
          </ac:cxnSpMkLst>
        </pc:cxnChg>
      </pc:sldChg>
      <pc:sldChg chg="addSp delSp modSp new mod modTransition setBg modNotesTx">
        <pc:chgData name="Renee Li" userId="a6fd280f5714d07d" providerId="LiveId" clId="{745B9BD3-43E7-4491-80A0-D24B68DB6F48}" dt="2020-08-08T02:39:46.214" v="14204"/>
        <pc:sldMkLst>
          <pc:docMk/>
          <pc:sldMk cId="2618827464" sldId="280"/>
        </pc:sldMkLst>
        <pc:spChg chg="mod">
          <ac:chgData name="Renee Li" userId="a6fd280f5714d07d" providerId="LiveId" clId="{745B9BD3-43E7-4491-80A0-D24B68DB6F48}" dt="2020-08-05T03:30:11.794" v="9859" actId="255"/>
          <ac:spMkLst>
            <pc:docMk/>
            <pc:sldMk cId="2618827464" sldId="280"/>
            <ac:spMk id="2" creationId="{BC4AFD27-C116-4603-9557-592576459644}"/>
          </ac:spMkLst>
        </pc:spChg>
        <pc:spChg chg="mod">
          <ac:chgData name="Renee Li" userId="a6fd280f5714d07d" providerId="LiveId" clId="{745B9BD3-43E7-4491-80A0-D24B68DB6F48}" dt="2020-08-05T21:53:24.447" v="10686" actId="20577"/>
          <ac:spMkLst>
            <pc:docMk/>
            <pc:sldMk cId="2618827464" sldId="280"/>
            <ac:spMk id="3" creationId="{8016BFA2-4909-4C38-A5D7-BB4F834D6B8E}"/>
          </ac:spMkLst>
        </pc:spChg>
        <pc:spChg chg="add">
          <ac:chgData name="Renee Li" userId="a6fd280f5714d07d" providerId="LiveId" clId="{745B9BD3-43E7-4491-80A0-D24B68DB6F48}" dt="2020-08-05T03:20:55.780" v="9667" actId="26606"/>
          <ac:spMkLst>
            <pc:docMk/>
            <pc:sldMk cId="2618827464" sldId="280"/>
            <ac:spMk id="10" creationId="{DB304A14-32D0-4873-B914-423ED7B8DAFD}"/>
          </ac:spMkLst>
        </pc:spChg>
        <pc:spChg chg="add">
          <ac:chgData name="Renee Li" userId="a6fd280f5714d07d" providerId="LiveId" clId="{745B9BD3-43E7-4491-80A0-D24B68DB6F48}" dt="2020-08-05T03:20:55.780" v="9667" actId="26606"/>
          <ac:spMkLst>
            <pc:docMk/>
            <pc:sldMk cId="2618827464" sldId="280"/>
            <ac:spMk id="12" creationId="{1D460C86-854F-4FB3-ABC2-E823D8FEB9DB}"/>
          </ac:spMkLst>
        </pc:spChg>
        <pc:spChg chg="add">
          <ac:chgData name="Renee Li" userId="a6fd280f5714d07d" providerId="LiveId" clId="{745B9BD3-43E7-4491-80A0-D24B68DB6F48}" dt="2020-08-05T03:20:55.780" v="9667" actId="26606"/>
          <ac:spMkLst>
            <pc:docMk/>
            <pc:sldMk cId="2618827464" sldId="280"/>
            <ac:spMk id="14" creationId="{BB48116A-278A-4CC5-89D3-9DE8E8FF1245}"/>
          </ac:spMkLst>
        </pc:spChg>
        <pc:picChg chg="add del mod">
          <ac:chgData name="Renee Li" userId="a6fd280f5714d07d" providerId="LiveId" clId="{745B9BD3-43E7-4491-80A0-D24B68DB6F48}" dt="2020-08-05T03:21:03.916" v="9670" actId="478"/>
          <ac:picMkLst>
            <pc:docMk/>
            <pc:sldMk cId="2618827464" sldId="280"/>
            <ac:picMk id="5" creationId="{20F43856-853D-4E5E-B033-B8E9D11D2EE5}"/>
          </ac:picMkLst>
        </pc:picChg>
        <pc:picChg chg="add mod">
          <ac:chgData name="Renee Li" userId="a6fd280f5714d07d" providerId="LiveId" clId="{745B9BD3-43E7-4491-80A0-D24B68DB6F48}" dt="2020-08-05T21:54:20.733" v="10688" actId="732"/>
          <ac:picMkLst>
            <pc:docMk/>
            <pc:sldMk cId="2618827464" sldId="280"/>
            <ac:picMk id="6" creationId="{C55BF403-A2BA-46FD-9BA4-EF006A62A485}"/>
          </ac:picMkLst>
        </pc:picChg>
      </pc:sldChg>
      <pc:sldChg chg="addSp delSp modSp new mod modTransition setBg modNotesTx">
        <pc:chgData name="Renee Li" userId="a6fd280f5714d07d" providerId="LiveId" clId="{745B9BD3-43E7-4491-80A0-D24B68DB6F48}" dt="2020-08-08T02:39:46.214" v="14204"/>
        <pc:sldMkLst>
          <pc:docMk/>
          <pc:sldMk cId="1941006936" sldId="281"/>
        </pc:sldMkLst>
        <pc:spChg chg="mod">
          <ac:chgData name="Renee Li" userId="a6fd280f5714d07d" providerId="LiveId" clId="{745B9BD3-43E7-4491-80A0-D24B68DB6F48}" dt="2020-08-07T01:26:45.050" v="12826" actId="26606"/>
          <ac:spMkLst>
            <pc:docMk/>
            <pc:sldMk cId="1941006936" sldId="281"/>
            <ac:spMk id="2" creationId="{9B8C9EE4-94FD-41D0-A7E2-6FC6D3AA9B1F}"/>
          </ac:spMkLst>
        </pc:spChg>
        <pc:spChg chg="add del mod ord">
          <ac:chgData name="Renee Li" userId="a6fd280f5714d07d" providerId="LiveId" clId="{745B9BD3-43E7-4491-80A0-D24B68DB6F48}" dt="2020-08-07T01:27:43.693" v="12843" actId="20577"/>
          <ac:spMkLst>
            <pc:docMk/>
            <pc:sldMk cId="1941006936" sldId="281"/>
            <ac:spMk id="3" creationId="{7600C121-9C3B-48B5-9266-3E30D6619B58}"/>
          </ac:spMkLst>
        </pc:spChg>
        <pc:spChg chg="add del mod">
          <ac:chgData name="Renee Li" userId="a6fd280f5714d07d" providerId="LiveId" clId="{745B9BD3-43E7-4491-80A0-D24B68DB6F48}" dt="2020-08-07T01:16:11.258" v="12562"/>
          <ac:spMkLst>
            <pc:docMk/>
            <pc:sldMk cId="1941006936" sldId="281"/>
            <ac:spMk id="4" creationId="{3C959F02-3778-4D05-8CAA-6A23CF0424D7}"/>
          </ac:spMkLst>
        </pc:spChg>
        <pc:spChg chg="add del mod">
          <ac:chgData name="Renee Li" userId="a6fd280f5714d07d" providerId="LiveId" clId="{745B9BD3-43E7-4491-80A0-D24B68DB6F48}" dt="2020-08-07T01:16:14.057" v="12564"/>
          <ac:spMkLst>
            <pc:docMk/>
            <pc:sldMk cId="1941006936" sldId="281"/>
            <ac:spMk id="5" creationId="{3BE46CB9-9914-485F-A670-AEF8A32EB1B9}"/>
          </ac:spMkLst>
        </pc:spChg>
        <pc:spChg chg="add del">
          <ac:chgData name="Renee Li" userId="a6fd280f5714d07d" providerId="LiveId" clId="{745B9BD3-43E7-4491-80A0-D24B68DB6F48}" dt="2020-08-07T01:17:23.149" v="12578"/>
          <ac:spMkLst>
            <pc:docMk/>
            <pc:sldMk cId="1941006936" sldId="281"/>
            <ac:spMk id="6" creationId="{11EF28DD-7EEC-49A0-8016-9456207A4251}"/>
          </ac:spMkLst>
        </pc:spChg>
        <pc:spChg chg="add del">
          <ac:chgData name="Renee Li" userId="a6fd280f5714d07d" providerId="LiveId" clId="{745B9BD3-43E7-4491-80A0-D24B68DB6F48}" dt="2020-08-07T01:17:54.390" v="12602"/>
          <ac:spMkLst>
            <pc:docMk/>
            <pc:sldMk cId="1941006936" sldId="281"/>
            <ac:spMk id="7" creationId="{A6EFBA49-B42E-40FB-8409-E249E299D5B3}"/>
          </ac:spMkLst>
        </pc:spChg>
        <pc:spChg chg="add del">
          <ac:chgData name="Renee Li" userId="a6fd280f5714d07d" providerId="LiveId" clId="{745B9BD3-43E7-4491-80A0-D24B68DB6F48}" dt="2020-08-07T01:18:23.906" v="12628"/>
          <ac:spMkLst>
            <pc:docMk/>
            <pc:sldMk cId="1941006936" sldId="281"/>
            <ac:spMk id="8" creationId="{1EFB8220-F281-442C-927E-8FA44B3FF074}"/>
          </ac:spMkLst>
        </pc:spChg>
        <pc:spChg chg="add del">
          <ac:chgData name="Renee Li" userId="a6fd280f5714d07d" providerId="LiveId" clId="{745B9BD3-43E7-4491-80A0-D24B68DB6F48}" dt="2020-08-07T01:21:15.807" v="12789" actId="478"/>
          <ac:spMkLst>
            <pc:docMk/>
            <pc:sldMk cId="1941006936" sldId="281"/>
            <ac:spMk id="9" creationId="{A813A72E-ECE9-47DC-90CB-5C54826DC420}"/>
          </ac:spMkLst>
        </pc:spChg>
        <pc:spChg chg="add del">
          <ac:chgData name="Renee Li" userId="a6fd280f5714d07d" providerId="LiveId" clId="{745B9BD3-43E7-4491-80A0-D24B68DB6F48}" dt="2020-08-07T01:21:19.956" v="12791" actId="478"/>
          <ac:spMkLst>
            <pc:docMk/>
            <pc:sldMk cId="1941006936" sldId="281"/>
            <ac:spMk id="10" creationId="{E50C1E7B-C6DA-4D87-9563-2E278FE7ACD8}"/>
          </ac:spMkLst>
        </pc:spChg>
        <pc:spChg chg="add mod ord">
          <ac:chgData name="Renee Li" userId="a6fd280f5714d07d" providerId="LiveId" clId="{745B9BD3-43E7-4491-80A0-D24B68DB6F48}" dt="2020-08-07T01:27:39.843" v="12839" actId="207"/>
          <ac:spMkLst>
            <pc:docMk/>
            <pc:sldMk cId="1941006936" sldId="281"/>
            <ac:spMk id="12" creationId="{AC90C84B-951F-46B7-A6C5-9D5C78C463A6}"/>
          </ac:spMkLst>
        </pc:spChg>
        <pc:picChg chg="add del mod modCrop">
          <ac:chgData name="Renee Li" userId="a6fd280f5714d07d" providerId="LiveId" clId="{745B9BD3-43E7-4491-80A0-D24B68DB6F48}" dt="2020-08-07T01:23:14.071" v="12815" actId="478"/>
          <ac:picMkLst>
            <pc:docMk/>
            <pc:sldMk cId="1941006936" sldId="281"/>
            <ac:picMk id="11" creationId="{80BE7B2E-7063-46D2-B490-CA3372A241FC}"/>
          </ac:picMkLst>
        </pc:picChg>
        <pc:picChg chg="add mod">
          <ac:chgData name="Renee Li" userId="a6fd280f5714d07d" providerId="LiveId" clId="{745B9BD3-43E7-4491-80A0-D24B68DB6F48}" dt="2020-08-07T01:27:09.543" v="12834" actId="1076"/>
          <ac:picMkLst>
            <pc:docMk/>
            <pc:sldMk cId="1941006936" sldId="281"/>
            <ac:picMk id="2059" creationId="{0B0709E9-4A93-44FE-8907-66A0F84D5D8C}"/>
          </ac:picMkLst>
        </pc:picChg>
      </pc:sldChg>
      <pc:sldChg chg="modSp new del mod">
        <pc:chgData name="Renee Li" userId="a6fd280f5714d07d" providerId="LiveId" clId="{745B9BD3-43E7-4491-80A0-D24B68DB6F48}" dt="2020-08-07T01:39:01.462" v="12897" actId="47"/>
        <pc:sldMkLst>
          <pc:docMk/>
          <pc:sldMk cId="343280874" sldId="282"/>
        </pc:sldMkLst>
        <pc:spChg chg="mod">
          <ac:chgData name="Renee Li" userId="a6fd280f5714d07d" providerId="LiveId" clId="{745B9BD3-43E7-4491-80A0-D24B68DB6F48}" dt="2020-08-07T01:38:53.170" v="12896" actId="255"/>
          <ac:spMkLst>
            <pc:docMk/>
            <pc:sldMk cId="343280874" sldId="282"/>
            <ac:spMk id="2" creationId="{4B91B2A1-11F3-4056-97E1-C9F7085C8F84}"/>
          </ac:spMkLst>
        </pc:spChg>
      </pc:sldChg>
      <pc:sldChg chg="addSp delSp modSp new mod modTransition setBg modNotesTx">
        <pc:chgData name="Renee Li" userId="a6fd280f5714d07d" providerId="LiveId" clId="{745B9BD3-43E7-4491-80A0-D24B68DB6F48}" dt="2020-08-30T03:06:01.804" v="14234" actId="20577"/>
        <pc:sldMkLst>
          <pc:docMk/>
          <pc:sldMk cId="2702523278" sldId="283"/>
        </pc:sldMkLst>
        <pc:spChg chg="mod">
          <ac:chgData name="Renee Li" userId="a6fd280f5714d07d" providerId="LiveId" clId="{745B9BD3-43E7-4491-80A0-D24B68DB6F48}" dt="2020-08-07T02:03:53.369" v="13297" actId="26606"/>
          <ac:spMkLst>
            <pc:docMk/>
            <pc:sldMk cId="2702523278" sldId="283"/>
            <ac:spMk id="2" creationId="{CC2BBEA6-E806-452A-B094-93ECB577069D}"/>
          </ac:spMkLst>
        </pc:spChg>
        <pc:spChg chg="mod ord">
          <ac:chgData name="Renee Li" userId="a6fd280f5714d07d" providerId="LiveId" clId="{745B9BD3-43E7-4491-80A0-D24B68DB6F48}" dt="2020-08-29T18:44:10.601" v="14229" actId="20577"/>
          <ac:spMkLst>
            <pc:docMk/>
            <pc:sldMk cId="2702523278" sldId="283"/>
            <ac:spMk id="3" creationId="{D71826B2-C9EA-457B-AF1C-2DEE1D2FEBBD}"/>
          </ac:spMkLst>
        </pc:spChg>
        <pc:spChg chg="add del">
          <ac:chgData name="Renee Li" userId="a6fd280f5714d07d" providerId="LiveId" clId="{745B9BD3-43E7-4491-80A0-D24B68DB6F48}" dt="2020-08-07T02:03:53.369" v="13297" actId="26606"/>
          <ac:spMkLst>
            <pc:docMk/>
            <pc:sldMk cId="2702523278" sldId="283"/>
            <ac:spMk id="79" creationId="{6EFFF4A2-EB01-4738-9824-8D9A72A51BB9}"/>
          </ac:spMkLst>
        </pc:spChg>
        <pc:spChg chg="add del">
          <ac:chgData name="Renee Li" userId="a6fd280f5714d07d" providerId="LiveId" clId="{745B9BD3-43E7-4491-80A0-D24B68DB6F48}" dt="2020-08-07T02:03:53.369" v="13297" actId="26606"/>
          <ac:spMkLst>
            <pc:docMk/>
            <pc:sldMk cId="2702523278" sldId="283"/>
            <ac:spMk id="143" creationId="{C4E4288A-DFC8-40A2-90E5-70E851A933AD}"/>
          </ac:spMkLst>
        </pc:spChg>
        <pc:spChg chg="add del">
          <ac:chgData name="Renee Li" userId="a6fd280f5714d07d" providerId="LiveId" clId="{745B9BD3-43E7-4491-80A0-D24B68DB6F48}" dt="2020-08-07T02:03:53.369" v="13297" actId="26606"/>
          <ac:spMkLst>
            <pc:docMk/>
            <pc:sldMk cId="2702523278" sldId="283"/>
            <ac:spMk id="145" creationId="{A94A2FC9-6D19-473C-B868-99FDB2044AA9}"/>
          </ac:spMkLst>
        </pc:spChg>
        <pc:spChg chg="add del">
          <ac:chgData name="Renee Li" userId="a6fd280f5714d07d" providerId="LiveId" clId="{745B9BD3-43E7-4491-80A0-D24B68DB6F48}" dt="2020-08-07T02:03:53.369" v="13297" actId="26606"/>
          <ac:spMkLst>
            <pc:docMk/>
            <pc:sldMk cId="2702523278" sldId="283"/>
            <ac:spMk id="147" creationId="{8BED0409-854E-49C4-876E-A78C6D881BC8}"/>
          </ac:spMkLst>
        </pc:spChg>
        <pc:spChg chg="add del">
          <ac:chgData name="Renee Li" userId="a6fd280f5714d07d" providerId="LiveId" clId="{745B9BD3-43E7-4491-80A0-D24B68DB6F48}" dt="2020-08-07T02:03:53.369" v="13297" actId="26606"/>
          <ac:spMkLst>
            <pc:docMk/>
            <pc:sldMk cId="2702523278" sldId="283"/>
            <ac:spMk id="149" creationId="{D4340B2E-01FD-4F5D-9C4D-AD3923AD20BA}"/>
          </ac:spMkLst>
        </pc:spChg>
        <pc:grpChg chg="add del">
          <ac:chgData name="Renee Li" userId="a6fd280f5714d07d" providerId="LiveId" clId="{745B9BD3-43E7-4491-80A0-D24B68DB6F48}" dt="2020-08-07T02:03:53.369" v="13297" actId="26606"/>
          <ac:grpSpMkLst>
            <pc:docMk/>
            <pc:sldMk cId="2702523278" sldId="283"/>
            <ac:grpSpMk id="81" creationId="{D4469D90-62FA-49B2-981E-5305361D5A58}"/>
          </ac:grpSpMkLst>
        </pc:grpChg>
        <pc:picChg chg="add del mod">
          <ac:chgData name="Renee Li" userId="a6fd280f5714d07d" providerId="LiveId" clId="{745B9BD3-43E7-4491-80A0-D24B68DB6F48}" dt="2020-08-07T01:49:51.387" v="13262"/>
          <ac:picMkLst>
            <pc:docMk/>
            <pc:sldMk cId="2702523278" sldId="283"/>
            <ac:picMk id="4" creationId="{A6747FB6-3CD3-448F-AFD2-D4654ED373E8}"/>
          </ac:picMkLst>
        </pc:picChg>
        <pc:picChg chg="add del mod">
          <ac:chgData name="Renee Li" userId="a6fd280f5714d07d" providerId="LiveId" clId="{745B9BD3-43E7-4491-80A0-D24B68DB6F48}" dt="2020-08-07T01:50:57.270" v="13266" actId="478"/>
          <ac:picMkLst>
            <pc:docMk/>
            <pc:sldMk cId="2702523278" sldId="283"/>
            <ac:picMk id="3074" creationId="{82B195E0-8924-414A-BDE0-7015F76BD75C}"/>
          </ac:picMkLst>
        </pc:picChg>
        <pc:picChg chg="add del mod">
          <ac:chgData name="Renee Li" userId="a6fd280f5714d07d" providerId="LiveId" clId="{745B9BD3-43E7-4491-80A0-D24B68DB6F48}" dt="2020-08-07T01:51:00.039" v="13268" actId="478"/>
          <ac:picMkLst>
            <pc:docMk/>
            <pc:sldMk cId="2702523278" sldId="283"/>
            <ac:picMk id="3076" creationId="{879733A3-9484-417E-9D50-FE7774192417}"/>
          </ac:picMkLst>
        </pc:picChg>
        <pc:picChg chg="add del mod">
          <ac:chgData name="Renee Li" userId="a6fd280f5714d07d" providerId="LiveId" clId="{745B9BD3-43E7-4491-80A0-D24B68DB6F48}" dt="2020-08-07T02:05:23.011" v="13302" actId="478"/>
          <ac:picMkLst>
            <pc:docMk/>
            <pc:sldMk cId="2702523278" sldId="283"/>
            <ac:picMk id="3078" creationId="{E6949BF4-CF2C-472D-996C-70B957B59219}"/>
          </ac:picMkLst>
        </pc:picChg>
        <pc:picChg chg="add mod">
          <ac:chgData name="Renee Li" userId="a6fd280f5714d07d" providerId="LiveId" clId="{745B9BD3-43E7-4491-80A0-D24B68DB6F48}" dt="2020-08-07T02:06:04.876" v="13318" actId="1076"/>
          <ac:picMkLst>
            <pc:docMk/>
            <pc:sldMk cId="2702523278" sldId="283"/>
            <ac:picMk id="3080" creationId="{795B0E99-9A9F-494C-AB91-DA77577CBE4B}"/>
          </ac:picMkLst>
        </pc:picChg>
        <pc:picChg chg="add mod ord">
          <ac:chgData name="Renee Li" userId="a6fd280f5714d07d" providerId="LiveId" clId="{745B9BD3-43E7-4491-80A0-D24B68DB6F48}" dt="2020-08-07T02:05:57.613" v="13316" actId="1076"/>
          <ac:picMkLst>
            <pc:docMk/>
            <pc:sldMk cId="2702523278" sldId="283"/>
            <ac:picMk id="3082" creationId="{EE4DADA9-A6D5-4F4A-B578-C7415BE542A9}"/>
          </ac:picMkLst>
        </pc:picChg>
        <pc:picChg chg="add del">
          <ac:chgData name="Renee Li" userId="a6fd280f5714d07d" providerId="LiveId" clId="{745B9BD3-43E7-4491-80A0-D24B68DB6F48}" dt="2020-08-07T02:03:30.989" v="13291"/>
          <ac:picMkLst>
            <pc:docMk/>
            <pc:sldMk cId="2702523278" sldId="283"/>
            <ac:picMk id="3084" creationId="{931FCFC5-FCC1-45C8-B73D-42F3C31B724D}"/>
          </ac:picMkLst>
        </pc:picChg>
        <pc:picChg chg="add del">
          <ac:chgData name="Renee Li" userId="a6fd280f5714d07d" providerId="LiveId" clId="{745B9BD3-43E7-4491-80A0-D24B68DB6F48}" dt="2020-08-07T02:03:36.711" v="13293"/>
          <ac:picMkLst>
            <pc:docMk/>
            <pc:sldMk cId="2702523278" sldId="283"/>
            <ac:picMk id="3086" creationId="{8C790554-F2C7-4F22-92D9-BEF03B0A63B8}"/>
          </ac:picMkLst>
        </pc:picChg>
        <pc:picChg chg="add del">
          <ac:chgData name="Renee Li" userId="a6fd280f5714d07d" providerId="LiveId" clId="{745B9BD3-43E7-4491-80A0-D24B68DB6F48}" dt="2020-08-07T02:03:43.068" v="13295"/>
          <ac:picMkLst>
            <pc:docMk/>
            <pc:sldMk cId="2702523278" sldId="283"/>
            <ac:picMk id="3088" creationId="{5B80A497-AE9E-4D12-AF33-E1BA9A6C9D13}"/>
          </ac:picMkLst>
        </pc:picChg>
        <pc:picChg chg="add mod">
          <ac:chgData name="Renee Li" userId="a6fd280f5714d07d" providerId="LiveId" clId="{745B9BD3-43E7-4491-80A0-D24B68DB6F48}" dt="2020-08-07T02:05:49.380" v="13312" actId="1076"/>
          <ac:picMkLst>
            <pc:docMk/>
            <pc:sldMk cId="2702523278" sldId="283"/>
            <ac:picMk id="3090" creationId="{579E0198-E0CE-4EB2-9D05-770E57CE1181}"/>
          </ac:picMkLst>
        </pc:picChg>
      </pc:sldChg>
      <pc:sldMasterChg chg="addSldLayout delSldLayout">
        <pc:chgData name="Renee Li" userId="a6fd280f5714d07d" providerId="LiveId" clId="{745B9BD3-43E7-4491-80A0-D24B68DB6F48}" dt="2020-08-03T23:48:38.334" v="172" actId="47"/>
        <pc:sldMasterMkLst>
          <pc:docMk/>
          <pc:sldMasterMk cId="1212365868" sldId="2147483662"/>
        </pc:sldMasterMkLst>
        <pc:sldLayoutChg chg="add del">
          <pc:chgData name="Renee Li" userId="a6fd280f5714d07d" providerId="LiveId" clId="{745B9BD3-43E7-4491-80A0-D24B68DB6F48}" dt="2020-08-03T23:48:38.334" v="172" actId="47"/>
          <pc:sldLayoutMkLst>
            <pc:docMk/>
            <pc:sldMasterMk cId="1212365868" sldId="2147483662"/>
            <pc:sldLayoutMk cId="362498008"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FF603-4A34-4323-AE24-AAC392C162C7}" type="datetimeFigureOut">
              <a:rPr lang="en-US" smtClean="0"/>
              <a:t>9/19/2020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E5FAAF-BA7C-4FEE-9767-74ACD2667F5D}" type="slidenum">
              <a:rPr lang="en-US" smtClean="0"/>
              <a:t>‹#›</a:t>
            </a:fld>
            <a:endParaRPr lang="en-US"/>
          </a:p>
        </p:txBody>
      </p:sp>
    </p:spTree>
    <p:extLst>
      <p:ext uri="{BB962C8B-B14F-4D97-AF65-F5344CB8AC3E}">
        <p14:creationId xmlns:p14="http://schemas.microsoft.com/office/powerpoint/2010/main" val="1648284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Unix and Unix-like operating systems are a family of OS’s, just like Windows or MacOS. Linux is the most popular variant of Unix, and its selling points include its customizability, easy package management, and the fact that it is free and maintained by the open-source community. Some of these features are also shared by macOS, particularly with the help of the package manager Homebrew. Windows, however, tends to be not as friendly; WSL allows users to run Linux within Windows without needing a virtual machine or dual-booting.</a:t>
            </a:r>
          </a:p>
          <a:p>
            <a:endParaRPr lang="en-US" dirty="0"/>
          </a:p>
          <a:p>
            <a:r>
              <a:rPr lang="en-US" dirty="0"/>
              <a:t>Ubuntu and </a:t>
            </a:r>
            <a:r>
              <a:rPr lang="en-US" dirty="0" err="1"/>
              <a:t>Redhat</a:t>
            </a:r>
            <a:r>
              <a:rPr lang="en-US" dirty="0"/>
              <a:t> (used by CAEN) are among the most common distributions of Linux. Distros primarily differ in their appearances, package managers, and customizations. </a:t>
            </a:r>
          </a:p>
        </p:txBody>
      </p:sp>
      <p:sp>
        <p:nvSpPr>
          <p:cNvPr id="4" name="Slide Number Placeholder 3"/>
          <p:cNvSpPr>
            <a:spLocks noGrp="1"/>
          </p:cNvSpPr>
          <p:nvPr>
            <p:ph type="sldNum" sz="quarter" idx="5"/>
          </p:nvPr>
        </p:nvSpPr>
        <p:spPr/>
        <p:txBody>
          <a:bodyPr/>
          <a:lstStyle/>
          <a:p>
            <a:fld id="{B7E5FAAF-BA7C-4FEE-9767-74ACD2667F5D}" type="slidenum">
              <a:rPr lang="en-US" smtClean="0"/>
              <a:t>4</a:t>
            </a:fld>
            <a:endParaRPr lang="en-US"/>
          </a:p>
        </p:txBody>
      </p:sp>
    </p:spTree>
    <p:extLst>
      <p:ext uri="{BB962C8B-B14F-4D97-AF65-F5344CB8AC3E}">
        <p14:creationId xmlns:p14="http://schemas.microsoft.com/office/powerpoint/2010/main" val="825609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the most widely used version control system. As the name suggests, version control is used to manage different versions of code as they are being developed. Its design is suited for maintaining code versions over time and allows for programmers to collaborate on the same code. </a:t>
            </a:r>
          </a:p>
          <a:p>
            <a:endParaRPr lang="en-US" dirty="0"/>
          </a:p>
          <a:p>
            <a:r>
              <a:rPr lang="en-US" dirty="0"/>
              <a:t>GitHub and GitLab are software development platforms which support git and other features, allowing you to store and manage code, teams, etc. online. Since they are both git services, there are few differences between the two in day-to-day use. </a:t>
            </a:r>
          </a:p>
        </p:txBody>
      </p:sp>
      <p:sp>
        <p:nvSpPr>
          <p:cNvPr id="4" name="Slide Number Placeholder 3"/>
          <p:cNvSpPr>
            <a:spLocks noGrp="1"/>
          </p:cNvSpPr>
          <p:nvPr>
            <p:ph type="sldNum" sz="quarter" idx="5"/>
          </p:nvPr>
        </p:nvSpPr>
        <p:spPr/>
        <p:txBody>
          <a:bodyPr/>
          <a:lstStyle/>
          <a:p>
            <a:fld id="{B7E5FAAF-BA7C-4FEE-9767-74ACD2667F5D}" type="slidenum">
              <a:rPr lang="en-US" smtClean="0"/>
              <a:t>5</a:t>
            </a:fld>
            <a:endParaRPr lang="en-US"/>
          </a:p>
        </p:txBody>
      </p:sp>
    </p:spTree>
    <p:extLst>
      <p:ext uri="{BB962C8B-B14F-4D97-AF65-F5344CB8AC3E}">
        <p14:creationId xmlns:p14="http://schemas.microsoft.com/office/powerpoint/2010/main" val="3289022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one of the most popular languages used in data science applications (closely matched with R). It’s easy to learn, scalable, and provides many useful libraries. Of course, Python can be installed and used on its own; in our setup, however, we asked you to instead install anaconda. </a:t>
            </a:r>
          </a:p>
          <a:p>
            <a:endParaRPr lang="en-US" dirty="0"/>
          </a:p>
          <a:p>
            <a:r>
              <a:rPr lang="en-US" dirty="0"/>
              <a:t>Anaconda is a data science platform. Its install includes Python and conda, a package manager. Like mentioned before, the Python community has created a ton of useful libraries to implement code without having to write it yourself. Conda lets you easily install these packages, and Anaconda will pre-install many of them for you. Conda also helps manage virtual environments, which allows you to install multiple package versions in separate spaces for separate projects.</a:t>
            </a:r>
          </a:p>
        </p:txBody>
      </p:sp>
      <p:sp>
        <p:nvSpPr>
          <p:cNvPr id="4" name="Slide Number Placeholder 3"/>
          <p:cNvSpPr>
            <a:spLocks noGrp="1"/>
          </p:cNvSpPr>
          <p:nvPr>
            <p:ph type="sldNum" sz="quarter" idx="5"/>
          </p:nvPr>
        </p:nvSpPr>
        <p:spPr/>
        <p:txBody>
          <a:bodyPr/>
          <a:lstStyle/>
          <a:p>
            <a:fld id="{B7E5FAAF-BA7C-4FEE-9767-74ACD2667F5D}" type="slidenum">
              <a:rPr lang="en-US" smtClean="0"/>
              <a:t>6</a:t>
            </a:fld>
            <a:endParaRPr lang="en-US"/>
          </a:p>
        </p:txBody>
      </p:sp>
    </p:spTree>
    <p:extLst>
      <p:ext uri="{BB962C8B-B14F-4D97-AF65-F5344CB8AC3E}">
        <p14:creationId xmlns:p14="http://schemas.microsoft.com/office/powerpoint/2010/main" val="594043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Bash is the </a:t>
            </a:r>
            <a:r>
              <a:rPr lang="en-US" b="0" i="0" dirty="0">
                <a:solidFill>
                  <a:srgbClr val="222222"/>
                </a:solidFill>
                <a:effectLst/>
                <a:latin typeface="Roboto"/>
              </a:rPr>
              <a:t>shell, or command language interpreter, used by the Linux terminal. It can handle complex scripting tasks, but its basics are most useful for managing directories, managing packages, and running scripts (and these are the primary uses for MDST). </a:t>
            </a:r>
          </a:p>
          <a:p>
            <a:endParaRPr lang="en-US" b="0" i="0" dirty="0">
              <a:solidFill>
                <a:srgbClr val="222222"/>
              </a:solidFill>
              <a:effectLst/>
              <a:latin typeface="Roboto"/>
            </a:endParaRPr>
          </a:p>
          <a:p>
            <a:r>
              <a:rPr lang="en-US" b="0" i="0" dirty="0">
                <a:solidFill>
                  <a:srgbClr val="222222"/>
                </a:solidFill>
                <a:effectLst/>
                <a:latin typeface="Roboto"/>
              </a:rPr>
              <a:t>Vim and Nano are terminal text editors, useful for viewing and editing files quickly while working in the terminal. Though they both have a learning curve, learning to use one of them will make terminal work far more convenient.</a:t>
            </a:r>
          </a:p>
          <a:p>
            <a:endParaRPr lang="en-US" b="0" i="0" dirty="0">
              <a:solidFill>
                <a:srgbClr val="222222"/>
              </a:solidFill>
              <a:effectLst/>
              <a:latin typeface="Roboto"/>
            </a:endParaRPr>
          </a:p>
          <a:p>
            <a:r>
              <a:rPr lang="en-US" b="0" i="0" dirty="0">
                <a:solidFill>
                  <a:srgbClr val="222222"/>
                </a:solidFill>
                <a:effectLst/>
                <a:latin typeface="Roboto"/>
              </a:rPr>
              <a:t>It may also be useful to try </a:t>
            </a:r>
            <a:r>
              <a:rPr lang="en-US" b="0" i="0" dirty="0" err="1">
                <a:solidFill>
                  <a:srgbClr val="222222"/>
                </a:solidFill>
                <a:effectLst/>
                <a:latin typeface="Roboto"/>
              </a:rPr>
              <a:t>tmux</a:t>
            </a:r>
            <a:r>
              <a:rPr lang="en-US" b="0" i="0" dirty="0">
                <a:solidFill>
                  <a:srgbClr val="222222"/>
                </a:solidFill>
                <a:effectLst/>
                <a:latin typeface="Roboto"/>
              </a:rPr>
              <a:t>, particularly for WSL users. </a:t>
            </a:r>
            <a:r>
              <a:rPr lang="en-US" b="0" i="0" dirty="0" err="1">
                <a:solidFill>
                  <a:srgbClr val="222222"/>
                </a:solidFill>
                <a:effectLst/>
                <a:latin typeface="Roboto"/>
              </a:rPr>
              <a:t>Tmux</a:t>
            </a:r>
            <a:r>
              <a:rPr lang="en-US" b="0" i="0" dirty="0">
                <a:solidFill>
                  <a:srgbClr val="222222"/>
                </a:solidFill>
                <a:effectLst/>
                <a:latin typeface="Roboto"/>
              </a:rPr>
              <a:t> is a terminal multiplexer, </a:t>
            </a:r>
            <a:r>
              <a:rPr lang="en-US" b="0" i="0" dirty="0">
                <a:solidFill>
                  <a:srgbClr val="4D5156"/>
                </a:solidFill>
                <a:effectLst/>
                <a:latin typeface="Roboto"/>
              </a:rPr>
              <a:t>which allows multiple terminal sessions to be accessed in a single window (similar to browser windows and tabs). It can also be used to detach from terminal sessions and let code and scripts run in the background.</a:t>
            </a:r>
            <a:endParaRPr lang="en-US" b="0" i="0" dirty="0">
              <a:solidFill>
                <a:srgbClr val="222222"/>
              </a:solidFill>
              <a:effectLst/>
              <a:latin typeface="Roboto"/>
            </a:endParaRPr>
          </a:p>
        </p:txBody>
      </p:sp>
      <p:sp>
        <p:nvSpPr>
          <p:cNvPr id="4" name="Slide Number Placeholder 3"/>
          <p:cNvSpPr>
            <a:spLocks noGrp="1"/>
          </p:cNvSpPr>
          <p:nvPr>
            <p:ph type="sldNum" sz="quarter" idx="5"/>
          </p:nvPr>
        </p:nvSpPr>
        <p:spPr/>
        <p:txBody>
          <a:bodyPr/>
          <a:lstStyle/>
          <a:p>
            <a:fld id="{B7E5FAAF-BA7C-4FEE-9767-74ACD2667F5D}" type="slidenum">
              <a:rPr lang="en-US" smtClean="0"/>
              <a:t>8</a:t>
            </a:fld>
            <a:endParaRPr lang="en-US"/>
          </a:p>
        </p:txBody>
      </p:sp>
    </p:spTree>
    <p:extLst>
      <p:ext uri="{BB962C8B-B14F-4D97-AF65-F5344CB8AC3E}">
        <p14:creationId xmlns:p14="http://schemas.microsoft.com/office/powerpoint/2010/main" val="854764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terminal demo the commands</a:t>
            </a:r>
          </a:p>
          <a:p>
            <a:endParaRPr lang="en-US" dirty="0"/>
          </a:p>
          <a:p>
            <a:r>
              <a:rPr lang="en-US" dirty="0"/>
              <a:t>These are some of the most commonly used commands for terminal use. Of course there are many more and an easy way to learn and remember them is to look up a cheat sheet.</a:t>
            </a:r>
          </a:p>
          <a:p>
            <a:endParaRPr lang="en-US" dirty="0"/>
          </a:p>
          <a:p>
            <a:r>
              <a:rPr lang="en-US" dirty="0"/>
              <a:t>Notes:</a:t>
            </a:r>
          </a:p>
          <a:p>
            <a:pPr marL="171450" indent="-171450">
              <a:buFontTx/>
              <a:buChar char="-"/>
            </a:pPr>
            <a:r>
              <a:rPr lang="en-US" dirty="0"/>
              <a:t>ls has options to show hidden files, show files of certain extension types, etc. (can find these on a </a:t>
            </a:r>
            <a:r>
              <a:rPr lang="en-US" dirty="0" err="1"/>
              <a:t>cheatsheet</a:t>
            </a:r>
            <a:r>
              <a:rPr lang="en-US" dirty="0"/>
              <a:t>!)</a:t>
            </a:r>
          </a:p>
          <a:p>
            <a:pPr marL="171450" indent="-171450">
              <a:buFontTx/>
              <a:buChar char="-"/>
            </a:pPr>
            <a:r>
              <a:rPr lang="en-US" dirty="0"/>
              <a:t>cd can take the names of subdirectories, ‘..’ for going up a directory, ‘~’ for home directory</a:t>
            </a:r>
          </a:p>
          <a:p>
            <a:pPr marL="171450" indent="-171450">
              <a:buFontTx/>
              <a:buChar char="-"/>
            </a:pPr>
            <a:r>
              <a:rPr lang="en-US" dirty="0"/>
              <a:t>Be careful using rm! Unlike regular file explorer delete which sends files to the recycling bin, rm is </a:t>
            </a:r>
            <a:r>
              <a:rPr lang="en-US" i="1" dirty="0"/>
              <a:t>very</a:t>
            </a:r>
            <a:r>
              <a:rPr lang="en-US" i="0" dirty="0"/>
              <a:t> hard to undo. May want to use some other command to send to trash. Solutions for this can also be found online (</a:t>
            </a:r>
            <a:r>
              <a:rPr lang="en-US" i="0" dirty="0" err="1"/>
              <a:t>gio</a:t>
            </a:r>
            <a:r>
              <a:rPr lang="en-US" i="0" dirty="0"/>
              <a:t> trash FILENAME in Ubuntu).</a:t>
            </a:r>
            <a:endParaRPr lang="en-US" dirty="0"/>
          </a:p>
        </p:txBody>
      </p:sp>
      <p:sp>
        <p:nvSpPr>
          <p:cNvPr id="4" name="Slide Number Placeholder 3"/>
          <p:cNvSpPr>
            <a:spLocks noGrp="1"/>
          </p:cNvSpPr>
          <p:nvPr>
            <p:ph type="sldNum" sz="quarter" idx="5"/>
          </p:nvPr>
        </p:nvSpPr>
        <p:spPr/>
        <p:txBody>
          <a:bodyPr/>
          <a:lstStyle/>
          <a:p>
            <a:fld id="{B7E5FAAF-BA7C-4FEE-9767-74ACD2667F5D}" type="slidenum">
              <a:rPr lang="en-US" smtClean="0"/>
              <a:t>9</a:t>
            </a:fld>
            <a:endParaRPr lang="en-US"/>
          </a:p>
        </p:txBody>
      </p:sp>
    </p:spTree>
    <p:extLst>
      <p:ext uri="{BB962C8B-B14F-4D97-AF65-F5344CB8AC3E}">
        <p14:creationId xmlns:p14="http://schemas.microsoft.com/office/powerpoint/2010/main" val="256310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terminal demo the commands</a:t>
            </a:r>
          </a:p>
        </p:txBody>
      </p:sp>
      <p:sp>
        <p:nvSpPr>
          <p:cNvPr id="4" name="Slide Number Placeholder 3"/>
          <p:cNvSpPr>
            <a:spLocks noGrp="1"/>
          </p:cNvSpPr>
          <p:nvPr>
            <p:ph type="sldNum" sz="quarter" idx="5"/>
          </p:nvPr>
        </p:nvSpPr>
        <p:spPr/>
        <p:txBody>
          <a:bodyPr/>
          <a:lstStyle/>
          <a:p>
            <a:fld id="{B7E5FAAF-BA7C-4FEE-9767-74ACD2667F5D}" type="slidenum">
              <a:rPr lang="en-US" smtClean="0"/>
              <a:t>12</a:t>
            </a:fld>
            <a:endParaRPr lang="en-US"/>
          </a:p>
        </p:txBody>
      </p:sp>
    </p:spTree>
    <p:extLst>
      <p:ext uri="{BB962C8B-B14F-4D97-AF65-F5344CB8AC3E}">
        <p14:creationId xmlns:p14="http://schemas.microsoft.com/office/powerpoint/2010/main" val="90982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about virtual environments – use them! Sometimes projects will require different libraries, especially different versions of libraries, and having isolated environments makes it easy to accommodate these differences. Plus, it makes it easy to fix problems caused by broken libraries or dependencies.</a:t>
            </a:r>
          </a:p>
          <a:p>
            <a:endParaRPr lang="en-US" dirty="0"/>
          </a:p>
          <a:p>
            <a:r>
              <a:rPr lang="en-US" dirty="0"/>
              <a:t>There are many python tools that manage virtual environments, including conda. Conda is both a package manager and can create virtual environments, so after using conda to create environments, it can also be used to install packages into those environments. It does not, however, support all python libraries, so there may be cases where pip is required to install those libraries. In those cases there are workarounds which can be used with caution.</a:t>
            </a:r>
          </a:p>
        </p:txBody>
      </p:sp>
      <p:sp>
        <p:nvSpPr>
          <p:cNvPr id="4" name="Slide Number Placeholder 3"/>
          <p:cNvSpPr>
            <a:spLocks noGrp="1"/>
          </p:cNvSpPr>
          <p:nvPr>
            <p:ph type="sldNum" sz="quarter" idx="5"/>
          </p:nvPr>
        </p:nvSpPr>
        <p:spPr/>
        <p:txBody>
          <a:bodyPr/>
          <a:lstStyle/>
          <a:p>
            <a:fld id="{B7E5FAAF-BA7C-4FEE-9767-74ACD2667F5D}" type="slidenum">
              <a:rPr lang="en-US" smtClean="0"/>
              <a:t>14</a:t>
            </a:fld>
            <a:endParaRPr lang="en-US"/>
          </a:p>
        </p:txBody>
      </p:sp>
    </p:spTree>
    <p:extLst>
      <p:ext uri="{BB962C8B-B14F-4D97-AF65-F5344CB8AC3E}">
        <p14:creationId xmlns:p14="http://schemas.microsoft.com/office/powerpoint/2010/main" val="160349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in terminal</a:t>
            </a:r>
          </a:p>
        </p:txBody>
      </p:sp>
      <p:sp>
        <p:nvSpPr>
          <p:cNvPr id="4" name="Slide Number Placeholder 3"/>
          <p:cNvSpPr>
            <a:spLocks noGrp="1"/>
          </p:cNvSpPr>
          <p:nvPr>
            <p:ph type="sldNum" sz="quarter" idx="5"/>
          </p:nvPr>
        </p:nvSpPr>
        <p:spPr/>
        <p:txBody>
          <a:bodyPr/>
          <a:lstStyle/>
          <a:p>
            <a:fld id="{B7E5FAAF-BA7C-4FEE-9767-74ACD2667F5D}" type="slidenum">
              <a:rPr lang="en-US" smtClean="0"/>
              <a:t>15</a:t>
            </a:fld>
            <a:endParaRPr lang="en-US"/>
          </a:p>
        </p:txBody>
      </p:sp>
    </p:spTree>
    <p:extLst>
      <p:ext uri="{BB962C8B-B14F-4D97-AF65-F5344CB8AC3E}">
        <p14:creationId xmlns:p14="http://schemas.microsoft.com/office/powerpoint/2010/main" val="3744101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can be run as a script (from a file) directly from the terminal. **demo create and run simple script (hello world)</a:t>
            </a:r>
          </a:p>
          <a:p>
            <a:endParaRPr lang="en-US" dirty="0"/>
          </a:p>
          <a:p>
            <a:r>
              <a:rPr lang="en-US" dirty="0"/>
              <a:t>Also can run as a shell.  **demo commands in shell (maybe some math)</a:t>
            </a:r>
          </a:p>
          <a:p>
            <a:endParaRPr lang="en-US" dirty="0"/>
          </a:p>
          <a:p>
            <a:r>
              <a:rPr lang="en-US" dirty="0" err="1"/>
              <a:t>IPython</a:t>
            </a:r>
            <a:r>
              <a:rPr lang="en-US" dirty="0"/>
              <a:t> stands for interactive python, which is pretty much a pretty version of the shell. Jupyter was a spin-off from </a:t>
            </a:r>
            <a:r>
              <a:rPr lang="en-US" dirty="0" err="1"/>
              <a:t>Ipython</a:t>
            </a:r>
            <a:r>
              <a:rPr lang="en-US" dirty="0"/>
              <a:t> and is an interactive, notebook-style front end for it. **Jupyter demo</a:t>
            </a:r>
          </a:p>
        </p:txBody>
      </p:sp>
      <p:sp>
        <p:nvSpPr>
          <p:cNvPr id="4" name="Slide Number Placeholder 3"/>
          <p:cNvSpPr>
            <a:spLocks noGrp="1"/>
          </p:cNvSpPr>
          <p:nvPr>
            <p:ph type="sldNum" sz="quarter" idx="5"/>
          </p:nvPr>
        </p:nvSpPr>
        <p:spPr/>
        <p:txBody>
          <a:bodyPr/>
          <a:lstStyle/>
          <a:p>
            <a:fld id="{B7E5FAAF-BA7C-4FEE-9767-74ACD2667F5D}" type="slidenum">
              <a:rPr lang="en-US" smtClean="0"/>
              <a:t>16</a:t>
            </a:fld>
            <a:endParaRPr lang="en-US"/>
          </a:p>
        </p:txBody>
      </p:sp>
    </p:spTree>
    <p:extLst>
      <p:ext uri="{BB962C8B-B14F-4D97-AF65-F5344CB8AC3E}">
        <p14:creationId xmlns:p14="http://schemas.microsoft.com/office/powerpoint/2010/main" val="22972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EFC7F0B6-5A94-7A47-B8B7-529895B2F1EF}"/>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
        <p:nvSpPr>
          <p:cNvPr id="13" name="Title 12">
            <a:extLst>
              <a:ext uri="{FF2B5EF4-FFF2-40B4-BE49-F238E27FC236}">
                <a16:creationId xmlns:a16="http://schemas.microsoft.com/office/drawing/2014/main" id="{DD8B1714-DF3C-5345-9DD3-C5369E2DBFAF}"/>
              </a:ext>
            </a:extLst>
          </p:cNvPr>
          <p:cNvSpPr>
            <a:spLocks noGrp="1"/>
          </p:cNvSpPr>
          <p:nvPr>
            <p:ph type="title"/>
          </p:nvPr>
        </p:nvSpPr>
        <p:spPr>
          <a:xfrm>
            <a:off x="0" y="3468413"/>
            <a:ext cx="12192000" cy="977461"/>
          </a:xfrm>
          <a:prstGeom prst="rect">
            <a:avLst/>
          </a:prstGeo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366631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8944-5FB2-7641-BA8C-3BC8B879FB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DA2AF28D-B86D-764D-8A6F-60792F83E6E0}"/>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23C805C-5779-B140-967F-711AD0F2355B}"/>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9/19/2020</a:t>
            </a:fld>
            <a:endParaRPr lang="en-US" dirty="0"/>
          </a:p>
        </p:txBody>
      </p:sp>
      <p:sp>
        <p:nvSpPr>
          <p:cNvPr id="10" name="Footer Placeholder 4">
            <a:extLst>
              <a:ext uri="{FF2B5EF4-FFF2-40B4-BE49-F238E27FC236}">
                <a16:creationId xmlns:a16="http://schemas.microsoft.com/office/drawing/2014/main" id="{062160A3-3C78-164A-80CF-088B67773C91}"/>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F522088-8007-C54F-BAFD-E38F1BC5C8A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219662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B368A2-AC66-FE4A-8EC8-E3E30573AE17}"/>
              </a:ext>
            </a:extLst>
          </p:cNvPr>
          <p:cNvSpPr>
            <a:spLocks noGrp="1"/>
          </p:cNvSpPr>
          <p:nvPr>
            <p:ph type="ctrTitle" hasCustomPrompt="1"/>
          </p:nvPr>
        </p:nvSpPr>
        <p:spPr>
          <a:xfrm>
            <a:off x="1524000" y="775522"/>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A72228A-5E29-C145-80EF-434C7B772C9B}"/>
              </a:ext>
            </a:extLst>
          </p:cNvPr>
          <p:cNvSpPr>
            <a:spLocks noGrp="1"/>
          </p:cNvSpPr>
          <p:nvPr>
            <p:ph type="subTitle" idx="1" hasCustomPrompt="1"/>
          </p:nvPr>
        </p:nvSpPr>
        <p:spPr>
          <a:xfrm>
            <a:off x="1524000" y="1870841"/>
            <a:ext cx="9144000" cy="42671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B9E35023-709E-1C4A-8278-01DEE8054983}"/>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9/19/2020</a:t>
            </a:fld>
            <a:endParaRPr lang="en-US" dirty="0"/>
          </a:p>
        </p:txBody>
      </p:sp>
      <p:sp>
        <p:nvSpPr>
          <p:cNvPr id="10" name="Footer Placeholder 4">
            <a:extLst>
              <a:ext uri="{FF2B5EF4-FFF2-40B4-BE49-F238E27FC236}">
                <a16:creationId xmlns:a16="http://schemas.microsoft.com/office/drawing/2014/main" id="{30177154-BAF0-BD41-9F12-EA6B5F88BE82}"/>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350143E-FE8D-7C42-8AED-C584C1C2158A}"/>
              </a:ext>
            </a:extLst>
          </p:cNvPr>
          <p:cNvSpPr>
            <a:spLocks noGrp="1"/>
          </p:cNvSpPr>
          <p:nvPr>
            <p:ph type="sldNum" sz="quarter" idx="12"/>
          </p:nvPr>
        </p:nvSpPr>
        <p:spPr>
          <a:xfrm>
            <a:off x="388883" y="6474372"/>
            <a:ext cx="1135117" cy="247103"/>
          </a:xfrm>
          <a:prstGeom prst="rect">
            <a:avLst/>
          </a:prstGeom>
        </p:spPr>
        <p:txBody>
          <a:bodyPr/>
          <a:lstStyle>
            <a:lvl1pPr algn="l">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4044844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Content Slid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3" name="Subtitle 2">
            <a:extLst>
              <a:ext uri="{FF2B5EF4-FFF2-40B4-BE49-F238E27FC236}">
                <a16:creationId xmlns:a16="http://schemas.microsoft.com/office/drawing/2014/main" id="{34154EEC-7753-244F-8D3C-769C76331F4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9/19/2020</a:t>
            </a:fld>
            <a:endParaRPr lang="en-US" dirty="0"/>
          </a:p>
        </p:txBody>
      </p:sp>
      <p:sp>
        <p:nvSpPr>
          <p:cNvPr id="5" name="Footer Placeholder 4">
            <a:extLst>
              <a:ext uri="{FF2B5EF4-FFF2-40B4-BE49-F238E27FC236}">
                <a16:creationId xmlns:a16="http://schemas.microsoft.com/office/drawing/2014/main" id="{281DD7E6-BDAB-834D-90A8-C8840717F657}"/>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474372"/>
            <a:ext cx="1135117" cy="247103"/>
          </a:xfrm>
          <a:prstGeom prst="rect">
            <a:avLst/>
          </a:prstGeom>
        </p:spPr>
        <p:txBody>
          <a:bodyPr/>
          <a:lstStyle>
            <a:lvl1pPr algn="ct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062479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9/19/2020</a:t>
            </a:fld>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350087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D1-55F5-B545-B3C1-D2779C975C94}"/>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chemeClr val="bg1"/>
                </a:solidFill>
              </a:defRPr>
            </a:lvl1pPr>
          </a:lstStyle>
          <a:p>
            <a:r>
              <a:rPr lang="en-US" dirty="0"/>
              <a:t>Title Slide 2</a:t>
            </a:r>
          </a:p>
        </p:txBody>
      </p:sp>
      <p:sp>
        <p:nvSpPr>
          <p:cNvPr id="3" name="Subtitle 2">
            <a:extLst>
              <a:ext uri="{FF2B5EF4-FFF2-40B4-BE49-F238E27FC236}">
                <a16:creationId xmlns:a16="http://schemas.microsoft.com/office/drawing/2014/main" id="{DE83E85C-23C4-9D49-A616-F1EFF90A3B20}"/>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25542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0B3B-0651-0941-A1FA-9888F8C21B9C}"/>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3</a:t>
            </a:r>
          </a:p>
        </p:txBody>
      </p:sp>
      <p:sp>
        <p:nvSpPr>
          <p:cNvPr id="8" name="Subtitle 2">
            <a:extLst>
              <a:ext uri="{FF2B5EF4-FFF2-40B4-BE49-F238E27FC236}">
                <a16:creationId xmlns:a16="http://schemas.microsoft.com/office/drawing/2014/main" id="{49C69A87-9049-B547-A73E-B8B4DF77F59C}"/>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5975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87856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0" y="2665522"/>
            <a:ext cx="12191999" cy="1736944"/>
          </a:xfrm>
          <a:prstGeom prst="rect">
            <a:avLst/>
          </a:prstGeom>
        </p:spPr>
        <p:txBody>
          <a:bodyPr anchor="b"/>
          <a:lstStyle>
            <a:lvl1pPr algn="ctr">
              <a:defRPr sz="4800" b="1">
                <a:solidFill>
                  <a:srgbClr val="00274C"/>
                </a:solidFill>
              </a:defRPr>
            </a:lvl1pPr>
          </a:lstStyle>
          <a:p>
            <a:r>
              <a:rPr lang="en-US" dirty="0"/>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1680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527628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490143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Tree>
    <p:extLst>
      <p:ext uri="{BB962C8B-B14F-4D97-AF65-F5344CB8AC3E}">
        <p14:creationId xmlns:p14="http://schemas.microsoft.com/office/powerpoint/2010/main" val="413515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9/19/2020</a:t>
            </a:fld>
            <a:endParaRPr lang="en-US" dirty="0"/>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941698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11.xml"/><Relationship Id="rId1" Type="http://schemas.openxmlformats.org/officeDocument/2006/relationships/slideLayout" Target="../slideLayouts/slideLayout1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AFA15C-67E7-D849-A741-5217D3B71504}"/>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2AE62F6-F32B-C941-8525-B0036D210899}"/>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3565781673"/>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7407B-BDEC-6E4B-A6EE-D9480A01E28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31531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5AFCB-4427-7648-906B-B22FE1ABE74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499878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55742-0700-034C-B4AE-306C657BF80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5076D48-578B-E44B-A42E-714FD8BD8955}"/>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4124864072"/>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AE793-216F-9043-A865-4A7387AA81B0}"/>
              </a:ext>
            </a:extLst>
          </p:cNvPr>
          <p:cNvPicPr>
            <a:picLocks noChangeAspect="1"/>
          </p:cNvPicPr>
          <p:nvPr userDrawn="1"/>
        </p:nvPicPr>
        <p:blipFill rotWithShape="1">
          <a:blip r:embed="rId4"/>
          <a:srcRect t="16860" b="47968"/>
          <a:stretch/>
        </p:blipFill>
        <p:spPr>
          <a:xfrm>
            <a:off x="0" y="4445876"/>
            <a:ext cx="12192000" cy="2412124"/>
          </a:xfrm>
          <a:prstGeom prst="rect">
            <a:avLst/>
          </a:prstGeom>
        </p:spPr>
      </p:pic>
      <p:pic>
        <p:nvPicPr>
          <p:cNvPr id="8" name="Picture 7">
            <a:extLst>
              <a:ext uri="{FF2B5EF4-FFF2-40B4-BE49-F238E27FC236}">
                <a16:creationId xmlns:a16="http://schemas.microsoft.com/office/drawing/2014/main" id="{98A1A8D0-A3C8-B248-8599-C115BE86BCE2}"/>
              </a:ext>
            </a:extLst>
          </p:cNvPr>
          <p:cNvPicPr>
            <a:picLocks noChangeAspect="1"/>
          </p:cNvPicPr>
          <p:nvPr userDrawn="1"/>
        </p:nvPicPr>
        <p:blipFill>
          <a:blip r:embed="rId5"/>
          <a:stretch>
            <a:fillRect/>
          </a:stretch>
        </p:blipFill>
        <p:spPr>
          <a:xfrm>
            <a:off x="5130800" y="720890"/>
            <a:ext cx="1930400" cy="2057400"/>
          </a:xfrm>
          <a:prstGeom prst="rect">
            <a:avLst/>
          </a:prstGeom>
        </p:spPr>
      </p:pic>
      <p:cxnSp>
        <p:nvCxnSpPr>
          <p:cNvPr id="10" name="Straight Connector 9">
            <a:extLst>
              <a:ext uri="{FF2B5EF4-FFF2-40B4-BE49-F238E27FC236}">
                <a16:creationId xmlns:a16="http://schemas.microsoft.com/office/drawing/2014/main" id="{0EC2826E-A3E5-7747-897A-4D24F311CB3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2719F2-9F25-264A-A7EB-37BBAC79DE4E}"/>
              </a:ext>
            </a:extLst>
          </p:cNvPr>
          <p:cNvSpPr txBox="1">
            <a:spLocks/>
          </p:cNvSpPr>
          <p:nvPr userDrawn="1"/>
        </p:nvSpPr>
        <p:spPr>
          <a:xfrm>
            <a:off x="1524000" y="3005958"/>
            <a:ext cx="9144000" cy="1407894"/>
          </a:xfrm>
          <a:prstGeom prst="rect">
            <a:avLst/>
          </a:prstGeom>
        </p:spPr>
        <p:txBody>
          <a:bodyPr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t>Title Slide 2</a:t>
            </a:r>
            <a:endParaRPr lang="en-US" dirty="0"/>
          </a:p>
        </p:txBody>
      </p:sp>
    </p:spTree>
    <p:extLst>
      <p:ext uri="{BB962C8B-B14F-4D97-AF65-F5344CB8AC3E}">
        <p14:creationId xmlns:p14="http://schemas.microsoft.com/office/powerpoint/2010/main" val="2337594799"/>
      </p:ext>
    </p:extLst>
  </p:cSld>
  <p:clrMap bg1="lt1" tx1="dk1" bg2="lt2" tx2="dk2" accent1="accent1" accent2="accent2" accent3="accent3" accent4="accent4" accent5="accent5" accent6="accent6" hlink="hlink" folHlink="folHlink"/>
  <p:sldLayoutIdLst>
    <p:sldLayoutId id="2147483653"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28CFBB-05A1-0D4C-BAEF-C1396714FC35}"/>
              </a:ext>
            </a:extLst>
          </p:cNvPr>
          <p:cNvSpPr/>
          <p:nvPr userDrawn="1"/>
        </p:nvSpPr>
        <p:spPr>
          <a:xfrm>
            <a:off x="0" y="4445876"/>
            <a:ext cx="12192000" cy="2412124"/>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B21C43-EF3E-6740-B05D-A42023846950}"/>
              </a:ext>
            </a:extLst>
          </p:cNvPr>
          <p:cNvPicPr>
            <a:picLocks noChangeAspect="1"/>
          </p:cNvPicPr>
          <p:nvPr userDrawn="1"/>
        </p:nvPicPr>
        <p:blipFill>
          <a:blip r:embed="rId4"/>
          <a:stretch>
            <a:fillRect/>
          </a:stretch>
        </p:blipFill>
        <p:spPr>
          <a:xfrm>
            <a:off x="5130800" y="720890"/>
            <a:ext cx="1930400" cy="2057400"/>
          </a:xfrm>
          <a:prstGeom prst="rect">
            <a:avLst/>
          </a:prstGeom>
        </p:spPr>
      </p:pic>
      <p:cxnSp>
        <p:nvCxnSpPr>
          <p:cNvPr id="11" name="Straight Connector 10">
            <a:extLst>
              <a:ext uri="{FF2B5EF4-FFF2-40B4-BE49-F238E27FC236}">
                <a16:creationId xmlns:a16="http://schemas.microsoft.com/office/drawing/2014/main" id="{6214D7EA-B9D7-E440-914A-16FF19E0368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44467"/>
      </p:ext>
    </p:extLst>
  </p:cSld>
  <p:clrMap bg1="lt1" tx1="dk1" bg2="lt2" tx2="dk2" accent1="accent1" accent2="accent2" accent3="accent3" accent4="accent4" accent5="accent5" accent6="accent6" hlink="hlink" folHlink="folHlink"/>
  <p:sldLayoutIdLst>
    <p:sldLayoutId id="2147483655"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64DC30-33F2-914A-85DA-D78716190C1E}"/>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32390"/>
      </p:ext>
    </p:extLst>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444A1-CF09-3B4A-BCB2-1DA487F87CB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2365868"/>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DAB1EC-0489-EA49-8E53-4995A99E3C5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9982860"/>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9E5877-559A-F243-8967-3F1F8DC826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4122359"/>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D707EE-9733-844D-B774-2267A7C3D8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0759"/>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E399636-8B16-FE4D-9D6B-C348C249314A}"/>
              </a:ext>
            </a:extLst>
          </p:cNvPr>
          <p:cNvSpPr>
            <a:spLocks noGrp="1"/>
          </p:cNvSpPr>
          <p:nvPr>
            <p:ph type="subTitle" idx="1"/>
          </p:nvPr>
        </p:nvSpPr>
        <p:spPr/>
        <p:txBody>
          <a:bodyPr/>
          <a:lstStyle/>
          <a:p>
            <a:r>
              <a:rPr lang="en-US" dirty="0"/>
              <a:t>TUTORIAL 1</a:t>
            </a:r>
          </a:p>
        </p:txBody>
      </p:sp>
      <p:sp>
        <p:nvSpPr>
          <p:cNvPr id="2" name="Title 1">
            <a:extLst>
              <a:ext uri="{FF2B5EF4-FFF2-40B4-BE49-F238E27FC236}">
                <a16:creationId xmlns:a16="http://schemas.microsoft.com/office/drawing/2014/main" id="{A2849745-F5BE-9846-8672-8C653C7A88CC}"/>
              </a:ext>
            </a:extLst>
          </p:cNvPr>
          <p:cNvSpPr>
            <a:spLocks noGrp="1"/>
          </p:cNvSpPr>
          <p:nvPr>
            <p:ph type="title"/>
          </p:nvPr>
        </p:nvSpPr>
        <p:spPr>
          <a:prstGeom prst="rect">
            <a:avLst/>
          </a:prstGeom>
        </p:spPr>
        <p:txBody>
          <a:bodyPr/>
          <a:lstStyle/>
          <a:p>
            <a:r>
              <a:rPr lang="en-US" dirty="0"/>
              <a:t>Michigan Data Science Team</a:t>
            </a:r>
          </a:p>
        </p:txBody>
      </p:sp>
    </p:spTree>
    <p:extLst>
      <p:ext uri="{BB962C8B-B14F-4D97-AF65-F5344CB8AC3E}">
        <p14:creationId xmlns:p14="http://schemas.microsoft.com/office/powerpoint/2010/main" val="210835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E8DC-23C4-6446-A2E6-69B431F46E3F}"/>
              </a:ext>
            </a:extLst>
          </p:cNvPr>
          <p:cNvSpPr>
            <a:spLocks noGrp="1"/>
          </p:cNvSpPr>
          <p:nvPr>
            <p:ph type="ctrTitle"/>
          </p:nvPr>
        </p:nvSpPr>
        <p:spPr/>
        <p:txBody>
          <a:bodyPr/>
          <a:lstStyle/>
          <a:p>
            <a:r>
              <a:rPr lang="en-US"/>
              <a:t>Git</a:t>
            </a:r>
            <a:endParaRPr lang="en-US" dirty="0"/>
          </a:p>
        </p:txBody>
      </p:sp>
      <p:sp>
        <p:nvSpPr>
          <p:cNvPr id="3" name="Subtitle 2">
            <a:extLst>
              <a:ext uri="{FF2B5EF4-FFF2-40B4-BE49-F238E27FC236}">
                <a16:creationId xmlns:a16="http://schemas.microsoft.com/office/drawing/2014/main" id="{D2E45D62-446A-7647-A132-B1C591057B6E}"/>
              </a:ext>
            </a:extLst>
          </p:cNvPr>
          <p:cNvSpPr>
            <a:spLocks noGrp="1"/>
          </p:cNvSpPr>
          <p:nvPr>
            <p:ph type="subTitle" idx="1"/>
          </p:nvPr>
        </p:nvSpPr>
        <p:spPr/>
        <p:txBody>
          <a:bodyPr/>
          <a:lstStyle/>
          <a:p>
            <a:r>
              <a:rPr lang="en-US" i="1" dirty="0">
                <a:solidFill>
                  <a:schemeClr val="bg1"/>
                </a:solidFill>
              </a:rPr>
              <a:t>In case of fire: git commit, git push, leave the building</a:t>
            </a:r>
          </a:p>
        </p:txBody>
      </p:sp>
    </p:spTree>
    <p:extLst>
      <p:ext uri="{BB962C8B-B14F-4D97-AF65-F5344CB8AC3E}">
        <p14:creationId xmlns:p14="http://schemas.microsoft.com/office/powerpoint/2010/main" val="360688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804998" y="798445"/>
            <a:ext cx="4803636" cy="1311664"/>
          </a:xfrm>
        </p:spPr>
        <p:txBody>
          <a:bodyPr vert="horz" lIns="91440" tIns="45720" rIns="91440" bIns="45720" rtlCol="0" anchor="b">
            <a:normAutofit/>
          </a:bodyPr>
          <a:lstStyle/>
          <a:p>
            <a:r>
              <a:rPr lang="en-US" sz="4000" dirty="0">
                <a:solidFill>
                  <a:srgbClr val="000000"/>
                </a:solidFill>
              </a:rPr>
              <a:t>Workflow</a:t>
            </a:r>
          </a:p>
        </p:txBody>
      </p:sp>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804997" y="1738743"/>
            <a:ext cx="6250896" cy="3788830"/>
          </a:xfrm>
        </p:spPr>
        <p:txBody>
          <a:bodyPr vert="horz" lIns="91440" tIns="45720" rIns="91440" bIns="45720" rtlCol="0" anchor="ctr">
            <a:normAutofit/>
          </a:bodyPr>
          <a:lstStyle/>
          <a:p>
            <a:pPr marL="342900" indent="-228600">
              <a:buFont typeface="Arial" panose="020B0604020202020204" pitchFamily="34" charset="0"/>
              <a:buChar char="•"/>
            </a:pPr>
            <a:r>
              <a:rPr lang="en-US" dirty="0">
                <a:solidFill>
                  <a:srgbClr val="000000"/>
                </a:solidFill>
                <a:latin typeface="+mj-lt"/>
              </a:rPr>
              <a:t>Content (files, folders, etc.) is stored in repositories</a:t>
            </a:r>
          </a:p>
          <a:p>
            <a:pPr marL="800100" lvl="1" indent="-228600" algn="l">
              <a:buFont typeface="Arial" panose="020B0604020202020204" pitchFamily="34" charset="0"/>
              <a:buChar char="•"/>
            </a:pPr>
            <a:r>
              <a:rPr lang="en-US" sz="2400" dirty="0">
                <a:solidFill>
                  <a:srgbClr val="000000"/>
                </a:solidFill>
                <a:latin typeface="+mj-lt"/>
              </a:rPr>
              <a:t>Local is on your computer	</a:t>
            </a:r>
          </a:p>
          <a:p>
            <a:pPr marL="800100" lvl="1" indent="-228600" algn="l">
              <a:buFont typeface="Arial" panose="020B0604020202020204" pitchFamily="34" charset="0"/>
              <a:buChar char="•"/>
            </a:pPr>
            <a:r>
              <a:rPr lang="en-US" sz="2400" dirty="0">
                <a:solidFill>
                  <a:srgbClr val="000000"/>
                </a:solidFill>
                <a:latin typeface="+mj-lt"/>
              </a:rPr>
              <a:t>Remote is online (github.com)	</a:t>
            </a:r>
          </a:p>
          <a:p>
            <a:pPr marL="342900" indent="-228600">
              <a:buFont typeface="Arial" panose="020B0604020202020204" pitchFamily="34" charset="0"/>
              <a:buChar char="•"/>
            </a:pPr>
            <a:r>
              <a:rPr lang="en-US" dirty="0">
                <a:solidFill>
                  <a:srgbClr val="000000"/>
                </a:solidFill>
                <a:latin typeface="+mj-lt"/>
              </a:rPr>
              <a:t>Branches are versions of a repository which diverge from the main version (master)</a:t>
            </a:r>
          </a:p>
        </p:txBody>
      </p:sp>
      <p:pic>
        <p:nvPicPr>
          <p:cNvPr id="2050" name="Picture 2" descr="Git">
            <a:extLst>
              <a:ext uri="{FF2B5EF4-FFF2-40B4-BE49-F238E27FC236}">
                <a16:creationId xmlns:a16="http://schemas.microsoft.com/office/drawing/2014/main" id="{3B5C4CD8-44ED-43C1-B3AF-0F9CE6EE1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365" y="-1"/>
            <a:ext cx="480363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08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C4AFD27-C116-4603-9557-592576459644}"/>
              </a:ext>
            </a:extLst>
          </p:cNvPr>
          <p:cNvSpPr>
            <a:spLocks noGrp="1"/>
          </p:cNvSpPr>
          <p:nvPr>
            <p:ph type="ctrTitle"/>
          </p:nvPr>
        </p:nvSpPr>
        <p:spPr>
          <a:xfrm>
            <a:off x="838200" y="365125"/>
            <a:ext cx="5387502" cy="1325563"/>
          </a:xfrm>
        </p:spPr>
        <p:txBody>
          <a:bodyPr vert="horz" lIns="91440" tIns="45720" rIns="91440" bIns="45720" rtlCol="0" anchor="b">
            <a:normAutofit/>
          </a:bodyPr>
          <a:lstStyle/>
          <a:p>
            <a:r>
              <a:rPr lang="en-US" sz="4000" dirty="0">
                <a:solidFill>
                  <a:schemeClr val="tx1"/>
                </a:solidFill>
              </a:rPr>
              <a:t>Commands</a:t>
            </a:r>
          </a:p>
        </p:txBody>
      </p:sp>
      <p:sp>
        <p:nvSpPr>
          <p:cNvPr id="3" name="Subtitle 2">
            <a:extLst>
              <a:ext uri="{FF2B5EF4-FFF2-40B4-BE49-F238E27FC236}">
                <a16:creationId xmlns:a16="http://schemas.microsoft.com/office/drawing/2014/main" id="{8016BFA2-4909-4C38-A5D7-BB4F834D6B8E}"/>
              </a:ext>
            </a:extLst>
          </p:cNvPr>
          <p:cNvSpPr>
            <a:spLocks noGrp="1"/>
          </p:cNvSpPr>
          <p:nvPr>
            <p:ph type="subTitle" idx="1"/>
          </p:nvPr>
        </p:nvSpPr>
        <p:spPr>
          <a:xfrm>
            <a:off x="838200" y="1825625"/>
            <a:ext cx="5387502" cy="4351338"/>
          </a:xfrm>
        </p:spPr>
        <p:txBody>
          <a:bodyPr vert="horz" lIns="91440" tIns="45720" rIns="91440" bIns="45720" rtlCol="0">
            <a:normAutofit/>
          </a:bodyPr>
          <a:lstStyle/>
          <a:p>
            <a:pPr marL="342900" indent="-228600">
              <a:buFont typeface="Arial" panose="020B0604020202020204" pitchFamily="34" charset="0"/>
              <a:buChar char="•"/>
            </a:pPr>
            <a:r>
              <a:rPr lang="en-US" dirty="0">
                <a:latin typeface="+mj-lt"/>
              </a:rPr>
              <a:t>status</a:t>
            </a:r>
          </a:p>
          <a:p>
            <a:pPr marL="342900" indent="-228600">
              <a:buFont typeface="Arial" panose="020B0604020202020204" pitchFamily="34" charset="0"/>
              <a:buChar char="•"/>
            </a:pPr>
            <a:r>
              <a:rPr lang="en-US" dirty="0">
                <a:latin typeface="+mj-lt"/>
              </a:rPr>
              <a:t>add</a:t>
            </a:r>
          </a:p>
          <a:p>
            <a:pPr marL="342900" indent="-228600">
              <a:buFont typeface="Arial" panose="020B0604020202020204" pitchFamily="34" charset="0"/>
              <a:buChar char="•"/>
            </a:pPr>
            <a:r>
              <a:rPr lang="en-US" dirty="0">
                <a:latin typeface="+mj-lt"/>
              </a:rPr>
              <a:t>commit</a:t>
            </a:r>
          </a:p>
          <a:p>
            <a:pPr marL="342900" indent="-228600">
              <a:buFont typeface="Arial" panose="020B0604020202020204" pitchFamily="34" charset="0"/>
              <a:buChar char="•"/>
            </a:pPr>
            <a:r>
              <a:rPr lang="en-US" dirty="0">
                <a:latin typeface="+mj-lt"/>
              </a:rPr>
              <a:t>push</a:t>
            </a:r>
          </a:p>
          <a:p>
            <a:pPr marL="342900" indent="-228600">
              <a:buFont typeface="Arial" panose="020B0604020202020204" pitchFamily="34" charset="0"/>
              <a:buChar char="•"/>
            </a:pPr>
            <a:r>
              <a:rPr lang="en-US" dirty="0">
                <a:latin typeface="+mj-lt"/>
              </a:rPr>
              <a:t>pull</a:t>
            </a:r>
          </a:p>
          <a:p>
            <a:pPr marL="342900" indent="-228600">
              <a:buFont typeface="Arial" panose="020B0604020202020204" pitchFamily="34" charset="0"/>
              <a:buChar char="•"/>
            </a:pPr>
            <a:r>
              <a:rPr lang="en-US" dirty="0">
                <a:latin typeface="+mj-lt"/>
              </a:rPr>
              <a:t>checkout</a:t>
            </a:r>
          </a:p>
          <a:p>
            <a:pPr marL="342900" indent="-228600">
              <a:buFont typeface="Arial" panose="020B0604020202020204" pitchFamily="34" charset="0"/>
              <a:buChar char="•"/>
            </a:pPr>
            <a:r>
              <a:rPr lang="en-US" dirty="0">
                <a:latin typeface="+mj-lt"/>
              </a:rPr>
              <a:t>branch</a:t>
            </a:r>
          </a:p>
        </p:txBody>
      </p:sp>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4" descr="Git, GitHub, &amp; Workflow Fundamentals - DEV">
            <a:extLst>
              <a:ext uri="{FF2B5EF4-FFF2-40B4-BE49-F238E27FC236}">
                <a16:creationId xmlns:a16="http://schemas.microsoft.com/office/drawing/2014/main" id="{C55BF403-A2BA-46FD-9BA4-EF006A62A4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3" r="2" b="-1574"/>
          <a:stretch/>
        </p:blipFill>
        <p:spPr bwMode="auto">
          <a:xfrm>
            <a:off x="3820525" y="1154113"/>
            <a:ext cx="6700730" cy="4815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82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E8DC-23C4-6446-A2E6-69B431F46E3F}"/>
              </a:ext>
            </a:extLst>
          </p:cNvPr>
          <p:cNvSpPr>
            <a:spLocks noGrp="1"/>
          </p:cNvSpPr>
          <p:nvPr>
            <p:ph type="ctrTitle"/>
          </p:nvPr>
        </p:nvSpPr>
        <p:spPr/>
        <p:txBody>
          <a:bodyPr/>
          <a:lstStyle/>
          <a:p>
            <a:r>
              <a:rPr lang="en-US" dirty="0"/>
              <a:t>Python</a:t>
            </a:r>
          </a:p>
        </p:txBody>
      </p:sp>
      <p:sp>
        <p:nvSpPr>
          <p:cNvPr id="3" name="Subtitle 2">
            <a:extLst>
              <a:ext uri="{FF2B5EF4-FFF2-40B4-BE49-F238E27FC236}">
                <a16:creationId xmlns:a16="http://schemas.microsoft.com/office/drawing/2014/main" id="{D2E45D62-446A-7647-A132-B1C591057B6E}"/>
              </a:ext>
            </a:extLst>
          </p:cNvPr>
          <p:cNvSpPr>
            <a:spLocks noGrp="1"/>
          </p:cNvSpPr>
          <p:nvPr>
            <p:ph type="subTitle" idx="1"/>
          </p:nvPr>
        </p:nvSpPr>
        <p:spPr/>
        <p:txBody>
          <a:bodyPr/>
          <a:lstStyle/>
          <a:p>
            <a:r>
              <a:rPr lang="en-US" i="1" dirty="0">
                <a:solidFill>
                  <a:schemeClr val="bg1"/>
                </a:solidFill>
              </a:rPr>
              <a:t>Why should you take a data scientist with you into the jungle? </a:t>
            </a:r>
            <a:br>
              <a:rPr lang="en-US" i="1" dirty="0">
                <a:solidFill>
                  <a:schemeClr val="bg1"/>
                </a:solidFill>
              </a:rPr>
            </a:br>
            <a:r>
              <a:rPr lang="en-US" i="1" dirty="0">
                <a:solidFill>
                  <a:schemeClr val="bg1"/>
                </a:solidFill>
              </a:rPr>
              <a:t>They can take care of Python problems</a:t>
            </a:r>
          </a:p>
        </p:txBody>
      </p:sp>
    </p:spTree>
    <p:extLst>
      <p:ext uri="{BB962C8B-B14F-4D97-AF65-F5344CB8AC3E}">
        <p14:creationId xmlns:p14="http://schemas.microsoft.com/office/powerpoint/2010/main" val="296855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838200" y="630353"/>
            <a:ext cx="4267200" cy="2163171"/>
          </a:xfrm>
          <a:noFill/>
        </p:spPr>
        <p:txBody>
          <a:bodyPr vert="horz" lIns="91440" tIns="45720" rIns="91440" bIns="45720" rtlCol="0" anchor="b">
            <a:normAutofit/>
          </a:bodyPr>
          <a:lstStyle/>
          <a:p>
            <a:r>
              <a:rPr lang="en-US" sz="4000" dirty="0">
                <a:solidFill>
                  <a:schemeClr val="tx1"/>
                </a:solidFill>
              </a:rPr>
              <a:t>Virtual Environments</a:t>
            </a:r>
          </a:p>
        </p:txBody>
      </p:sp>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838199" y="3200401"/>
            <a:ext cx="4267201" cy="3109132"/>
          </a:xfrm>
          <a:noFill/>
        </p:spPr>
        <p:txBody>
          <a:bodyPr vert="horz" lIns="91440" tIns="45720" rIns="91440" bIns="45720" rtlCol="0">
            <a:normAutofit/>
          </a:bodyPr>
          <a:lstStyle/>
          <a:p>
            <a:pPr marL="342900" indent="-342900">
              <a:buFont typeface="Arial" panose="020B0604020202020204" pitchFamily="34" charset="0"/>
              <a:buChar char="•"/>
            </a:pPr>
            <a:r>
              <a:rPr lang="en-US" dirty="0">
                <a:latin typeface="+mj-lt"/>
              </a:rPr>
              <a:t>Creates separate “versions” of Python</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Conda can be used to manage virtual environments</a:t>
            </a:r>
          </a:p>
        </p:txBody>
      </p:sp>
      <p:pic>
        <p:nvPicPr>
          <p:cNvPr id="1028" name="Picture 4" descr="Use Conda Environments to Manage Python Dependencies: Everything ...">
            <a:extLst>
              <a:ext uri="{FF2B5EF4-FFF2-40B4-BE49-F238E27FC236}">
                <a16:creationId xmlns:a16="http://schemas.microsoft.com/office/drawing/2014/main" id="{385D36BB-9C93-4F21-A108-2EE1A700D9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 t="-120" r="-4"/>
          <a:stretch/>
        </p:blipFill>
        <p:spPr bwMode="auto">
          <a:xfrm>
            <a:off x="5273040" y="0"/>
            <a:ext cx="69189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9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90C84B-951F-46B7-A6C5-9D5C78C463A6}"/>
              </a:ext>
            </a:extLst>
          </p:cNvPr>
          <p:cNvSpPr/>
          <p:nvPr/>
        </p:nvSpPr>
        <p:spPr>
          <a:xfrm>
            <a:off x="0" y="3942464"/>
            <a:ext cx="12192000" cy="2915536"/>
          </a:xfrm>
          <a:prstGeom prst="rect">
            <a:avLst/>
          </a:prstGeom>
          <a:solidFill>
            <a:srgbClr val="FBFC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C9EE4-94FD-41D0-A7E2-6FC6D3AA9B1F}"/>
              </a:ext>
            </a:extLst>
          </p:cNvPr>
          <p:cNvSpPr>
            <a:spLocks noGrp="1"/>
          </p:cNvSpPr>
          <p:nvPr>
            <p:ph type="ctrTitle"/>
          </p:nvPr>
        </p:nvSpPr>
        <p:spPr>
          <a:xfrm>
            <a:off x="1311550" y="327026"/>
            <a:ext cx="2475547" cy="2287588"/>
          </a:xfrm>
        </p:spPr>
        <p:txBody>
          <a:bodyPr vert="horz" lIns="91440" tIns="45720" rIns="91440" bIns="45720" rtlCol="0" anchor="ctr">
            <a:normAutofit/>
          </a:bodyPr>
          <a:lstStyle/>
          <a:p>
            <a:r>
              <a:rPr lang="en-US" sz="4000">
                <a:solidFill>
                  <a:schemeClr val="tx1"/>
                </a:solidFill>
              </a:rPr>
              <a:t>Conda</a:t>
            </a:r>
            <a:endParaRPr lang="en-US" sz="4000" dirty="0">
              <a:solidFill>
                <a:schemeClr val="tx1"/>
              </a:solidFill>
            </a:endParaRPr>
          </a:p>
        </p:txBody>
      </p:sp>
      <p:sp>
        <p:nvSpPr>
          <p:cNvPr id="3" name="Subtitle 2">
            <a:extLst>
              <a:ext uri="{FF2B5EF4-FFF2-40B4-BE49-F238E27FC236}">
                <a16:creationId xmlns:a16="http://schemas.microsoft.com/office/drawing/2014/main" id="{7600C121-9C3B-48B5-9266-3E30D6619B58}"/>
              </a:ext>
            </a:extLst>
          </p:cNvPr>
          <p:cNvSpPr>
            <a:spLocks noGrp="1"/>
          </p:cNvSpPr>
          <p:nvPr>
            <p:ph type="subTitle" idx="1"/>
          </p:nvPr>
        </p:nvSpPr>
        <p:spPr>
          <a:xfrm>
            <a:off x="4223982" y="327026"/>
            <a:ext cx="7485413" cy="3461532"/>
          </a:xfrm>
        </p:spPr>
        <p:txBody>
          <a:bodyPr vert="horz" lIns="91440" tIns="45720" rIns="91440" bIns="45720" rtlCol="0" anchor="ctr">
            <a:noAutofit/>
          </a:bodyPr>
          <a:lstStyle/>
          <a:p>
            <a:pPr marL="342900" indent="-228600">
              <a:buFont typeface="Arial" panose="020B0604020202020204" pitchFamily="34" charset="0"/>
              <a:buChar char="•"/>
            </a:pPr>
            <a:r>
              <a:rPr lang="en-US" dirty="0">
                <a:latin typeface="+mj-lt"/>
              </a:rPr>
              <a:t>conda create --name ENVNAME</a:t>
            </a:r>
          </a:p>
          <a:p>
            <a:pPr marL="800100" lvl="1" indent="-228600" algn="l">
              <a:buFont typeface="Arial" panose="020B0604020202020204" pitchFamily="34" charset="0"/>
              <a:buChar char="•"/>
            </a:pPr>
            <a:r>
              <a:rPr lang="en-US" sz="2400" dirty="0">
                <a:latin typeface="+mj-lt"/>
              </a:rPr>
              <a:t>conda env create -f </a:t>
            </a:r>
            <a:r>
              <a:rPr lang="en-US" sz="2400" dirty="0" err="1">
                <a:latin typeface="+mj-lt"/>
              </a:rPr>
              <a:t>environment.yml</a:t>
            </a:r>
            <a:r>
              <a:rPr lang="en-US" sz="2400" dirty="0">
                <a:latin typeface="+mj-lt"/>
              </a:rPr>
              <a:t>	</a:t>
            </a:r>
          </a:p>
          <a:p>
            <a:pPr marL="342900" indent="-228600">
              <a:buFont typeface="Arial" panose="020B0604020202020204" pitchFamily="34" charset="0"/>
              <a:buChar char="•"/>
            </a:pPr>
            <a:r>
              <a:rPr lang="en-US" dirty="0">
                <a:latin typeface="+mj-lt"/>
              </a:rPr>
              <a:t>conda env list</a:t>
            </a:r>
          </a:p>
          <a:p>
            <a:pPr marL="342900" indent="-228600">
              <a:buFont typeface="Arial" panose="020B0604020202020204" pitchFamily="34" charset="0"/>
              <a:buChar char="•"/>
            </a:pPr>
            <a:r>
              <a:rPr lang="en-US" dirty="0">
                <a:latin typeface="+mj-lt"/>
              </a:rPr>
              <a:t>conda activate ENVNAME</a:t>
            </a:r>
          </a:p>
          <a:p>
            <a:pPr marL="342900" indent="-228600">
              <a:buFont typeface="Arial" panose="020B0604020202020204" pitchFamily="34" charset="0"/>
              <a:buChar char="•"/>
            </a:pPr>
            <a:r>
              <a:rPr lang="en-US" dirty="0">
                <a:latin typeface="+mj-lt"/>
              </a:rPr>
              <a:t>conda install PACKAGENAME</a:t>
            </a:r>
          </a:p>
          <a:p>
            <a:pPr marL="342900" indent="-228600">
              <a:buFont typeface="Arial" panose="020B0604020202020204" pitchFamily="34" charset="0"/>
              <a:buChar char="•"/>
            </a:pPr>
            <a:r>
              <a:rPr lang="en-US" dirty="0">
                <a:latin typeface="+mj-lt"/>
              </a:rPr>
              <a:t>conda list</a:t>
            </a:r>
          </a:p>
          <a:p>
            <a:pPr marL="342900" indent="-228600">
              <a:buFont typeface="Arial" panose="020B0604020202020204" pitchFamily="34" charset="0"/>
              <a:buChar char="•"/>
            </a:pPr>
            <a:r>
              <a:rPr lang="en-US" dirty="0">
                <a:latin typeface="+mj-lt"/>
              </a:rPr>
              <a:t>conda deactivate</a:t>
            </a:r>
          </a:p>
        </p:txBody>
      </p:sp>
      <p:pic>
        <p:nvPicPr>
          <p:cNvPr id="2059" name="Picture 11" descr="Introductory Material: Introduction to Conda">
            <a:extLst>
              <a:ext uri="{FF2B5EF4-FFF2-40B4-BE49-F238E27FC236}">
                <a16:creationId xmlns:a16="http://schemas.microsoft.com/office/drawing/2014/main" id="{0B0709E9-4A93-44FE-8907-66A0F84D5D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68" t="28312" r="17217" b="28969"/>
          <a:stretch/>
        </p:blipFill>
        <p:spPr bwMode="auto">
          <a:xfrm>
            <a:off x="1750031" y="3942464"/>
            <a:ext cx="8691938" cy="291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00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BBEA6-E806-452A-B094-93ECB577069D}"/>
              </a:ext>
            </a:extLst>
          </p:cNvPr>
          <p:cNvSpPr>
            <a:spLocks noGrp="1"/>
          </p:cNvSpPr>
          <p:nvPr>
            <p:ph type="ctrTitle"/>
          </p:nvPr>
        </p:nvSpPr>
        <p:spPr>
          <a:xfrm>
            <a:off x="991694" y="435547"/>
            <a:ext cx="5613822" cy="1775389"/>
          </a:xfrm>
        </p:spPr>
        <p:txBody>
          <a:bodyPr vert="horz" lIns="91440" tIns="45720" rIns="91440" bIns="45720" rtlCol="0" anchor="b">
            <a:normAutofit/>
          </a:bodyPr>
          <a:lstStyle/>
          <a:p>
            <a:r>
              <a:rPr lang="en-US" sz="4000" dirty="0">
                <a:solidFill>
                  <a:schemeClr val="tx1"/>
                </a:solidFill>
              </a:rPr>
              <a:t>Python Basics</a:t>
            </a:r>
          </a:p>
        </p:txBody>
      </p:sp>
      <p:sp>
        <p:nvSpPr>
          <p:cNvPr id="145" name="Freeform: Shape 144">
            <a:extLst>
              <a:ext uri="{FF2B5EF4-FFF2-40B4-BE49-F238E27FC236}">
                <a16:creationId xmlns:a16="http://schemas.microsoft.com/office/drawing/2014/main" id="{A94A2FC9-6D19-473C-B868-99FDB204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6077" y="435547"/>
            <a:ext cx="1969483" cy="1775389"/>
          </a:xfrm>
          <a:custGeom>
            <a:avLst/>
            <a:gdLst>
              <a:gd name="connsiteX0" fmla="*/ 530616 w 1859834"/>
              <a:gd name="connsiteY0" fmla="*/ 0 h 1676546"/>
              <a:gd name="connsiteX1" fmla="*/ 1331006 w 1859834"/>
              <a:gd name="connsiteY1" fmla="*/ 0 h 1676546"/>
              <a:gd name="connsiteX2" fmla="*/ 1445347 w 1859834"/>
              <a:gd name="connsiteY2" fmla="*/ 65415 h 1676546"/>
              <a:gd name="connsiteX3" fmla="*/ 1845541 w 1859834"/>
              <a:gd name="connsiteY3" fmla="*/ 770436 h 1676546"/>
              <a:gd name="connsiteX4" fmla="*/ 1845541 w 1859834"/>
              <a:gd name="connsiteY4" fmla="*/ 906111 h 1676546"/>
              <a:gd name="connsiteX5" fmla="*/ 1445347 w 1859834"/>
              <a:gd name="connsiteY5" fmla="*/ 1611131 h 1676546"/>
              <a:gd name="connsiteX6" fmla="*/ 1331006 w 1859834"/>
              <a:gd name="connsiteY6" fmla="*/ 1676546 h 1676546"/>
              <a:gd name="connsiteX7" fmla="*/ 530616 w 1859834"/>
              <a:gd name="connsiteY7" fmla="*/ 1676546 h 1676546"/>
              <a:gd name="connsiteX8" fmla="*/ 416275 w 1859834"/>
              <a:gd name="connsiteY8" fmla="*/ 1611131 h 1676546"/>
              <a:gd name="connsiteX9" fmla="*/ 16080 w 1859834"/>
              <a:gd name="connsiteY9" fmla="*/ 906111 h 1676546"/>
              <a:gd name="connsiteX10" fmla="*/ 16080 w 1859834"/>
              <a:gd name="connsiteY10" fmla="*/ 770436 h 1676546"/>
              <a:gd name="connsiteX11" fmla="*/ 416275 w 1859834"/>
              <a:gd name="connsiteY11" fmla="*/ 65415 h 1676546"/>
              <a:gd name="connsiteX12" fmla="*/ 530616 w 1859834"/>
              <a:gd name="connsiteY12" fmla="*/ 0 h 167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9834" h="1676546">
                <a:moveTo>
                  <a:pt x="530616" y="0"/>
                </a:moveTo>
                <a:cubicBezTo>
                  <a:pt x="1331006" y="0"/>
                  <a:pt x="1331006" y="0"/>
                  <a:pt x="1331006" y="0"/>
                </a:cubicBezTo>
                <a:cubicBezTo>
                  <a:pt x="1371502" y="0"/>
                  <a:pt x="1423909" y="29073"/>
                  <a:pt x="1445347" y="65415"/>
                </a:cubicBezTo>
                <a:cubicBezTo>
                  <a:pt x="1845541" y="770436"/>
                  <a:pt x="1845541" y="770436"/>
                  <a:pt x="1845541" y="770436"/>
                </a:cubicBezTo>
                <a:cubicBezTo>
                  <a:pt x="1864599" y="809200"/>
                  <a:pt x="1864599" y="867346"/>
                  <a:pt x="1845541" y="906111"/>
                </a:cubicBezTo>
                <a:cubicBezTo>
                  <a:pt x="1445347" y="1611131"/>
                  <a:pt x="1445347" y="1611131"/>
                  <a:pt x="1445347" y="1611131"/>
                </a:cubicBezTo>
                <a:cubicBezTo>
                  <a:pt x="1423909" y="1647474"/>
                  <a:pt x="1371502" y="1676546"/>
                  <a:pt x="1331006" y="1676546"/>
                </a:cubicBezTo>
                <a:lnTo>
                  <a:pt x="530616" y="1676546"/>
                </a:lnTo>
                <a:cubicBezTo>
                  <a:pt x="487738" y="1676546"/>
                  <a:pt x="435332" y="1647474"/>
                  <a:pt x="416275" y="1611131"/>
                </a:cubicBezTo>
                <a:cubicBezTo>
                  <a:pt x="16080" y="906111"/>
                  <a:pt x="16080" y="906111"/>
                  <a:pt x="16080" y="906111"/>
                </a:cubicBezTo>
                <a:cubicBezTo>
                  <a:pt x="-5359" y="867346"/>
                  <a:pt x="-5359" y="809200"/>
                  <a:pt x="16080" y="770436"/>
                </a:cubicBezTo>
                <a:cubicBezTo>
                  <a:pt x="416275" y="65415"/>
                  <a:pt x="416275" y="65415"/>
                  <a:pt x="416275" y="65415"/>
                </a:cubicBezTo>
                <a:cubicBezTo>
                  <a:pt x="435332" y="29073"/>
                  <a:pt x="487738" y="0"/>
                  <a:pt x="530616"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82" name="Picture 10" descr="Spyder (software) - Wikipedia">
            <a:extLst>
              <a:ext uri="{FF2B5EF4-FFF2-40B4-BE49-F238E27FC236}">
                <a16:creationId xmlns:a16="http://schemas.microsoft.com/office/drawing/2014/main" id="{EE4DADA9-A6D5-4F4A-B578-C7415BE542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72338" y="1226804"/>
            <a:ext cx="2148667" cy="214866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D71826B2-C9EA-457B-AF1C-2DEE1D2FEBBD}"/>
              </a:ext>
            </a:extLst>
          </p:cNvPr>
          <p:cNvSpPr>
            <a:spLocks noGrp="1"/>
          </p:cNvSpPr>
          <p:nvPr>
            <p:ph type="subTitle" idx="1"/>
          </p:nvPr>
        </p:nvSpPr>
        <p:spPr>
          <a:xfrm>
            <a:off x="991694" y="2391339"/>
            <a:ext cx="3947974" cy="3461454"/>
          </a:xfrm>
        </p:spPr>
        <p:txBody>
          <a:bodyPr vert="horz" lIns="91440" tIns="45720" rIns="91440" bIns="45720" rtlCol="0" anchor="t">
            <a:normAutofit/>
          </a:bodyPr>
          <a:lstStyle/>
          <a:p>
            <a:pPr marL="342900" indent="-228600">
              <a:buFont typeface="Arial" panose="020B0604020202020204" pitchFamily="34" charset="0"/>
              <a:buChar char="•"/>
            </a:pPr>
            <a:r>
              <a:rPr lang="en-US" dirty="0">
                <a:latin typeface="+mj-lt"/>
              </a:rPr>
              <a:t>Scripts, shells, IPython</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Data types</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Statements and loops</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Functions</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endParaRPr lang="en-US" dirty="0">
              <a:latin typeface="+mj-lt"/>
            </a:endParaRPr>
          </a:p>
        </p:txBody>
      </p:sp>
      <p:sp>
        <p:nvSpPr>
          <p:cNvPr id="147" name="Freeform: Shape 146">
            <a:extLst>
              <a:ext uri="{FF2B5EF4-FFF2-40B4-BE49-F238E27FC236}">
                <a16:creationId xmlns:a16="http://schemas.microsoft.com/office/drawing/2014/main" id="{8BED0409-854E-49C4-876E-A78C6D881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329" y="2391339"/>
            <a:ext cx="4295423" cy="4226565"/>
          </a:xfrm>
          <a:custGeom>
            <a:avLst/>
            <a:gdLst>
              <a:gd name="connsiteX0" fmla="*/ 2353286 w 3293367"/>
              <a:gd name="connsiteY0" fmla="*/ 2104683 h 3240573"/>
              <a:gd name="connsiteX1" fmla="*/ 2868450 w 3293367"/>
              <a:gd name="connsiteY1" fmla="*/ 2104683 h 3240573"/>
              <a:gd name="connsiteX2" fmla="*/ 2892703 w 3293367"/>
              <a:gd name="connsiteY2" fmla="*/ 2107904 h 3240573"/>
              <a:gd name="connsiteX3" fmla="*/ 2909383 w 3293367"/>
              <a:gd name="connsiteY3" fmla="*/ 2114898 h 3240573"/>
              <a:gd name="connsiteX4" fmla="*/ 2899189 w 3293367"/>
              <a:gd name="connsiteY4" fmla="*/ 2132529 h 3240573"/>
              <a:gd name="connsiteX5" fmla="*/ 2538022 w 3293367"/>
              <a:gd name="connsiteY5" fmla="*/ 2757176 h 3240573"/>
              <a:gd name="connsiteX6" fmla="*/ 2322847 w 3293367"/>
              <a:gd name="connsiteY6" fmla="*/ 2882232 h 3240573"/>
              <a:gd name="connsiteX7" fmla="*/ 2149884 w 3293367"/>
              <a:gd name="connsiteY7" fmla="*/ 2882232 h 3240573"/>
              <a:gd name="connsiteX8" fmla="*/ 2129707 w 3293367"/>
              <a:gd name="connsiteY8" fmla="*/ 2882232 h 3240573"/>
              <a:gd name="connsiteX9" fmla="*/ 2110453 w 3293367"/>
              <a:gd name="connsiteY9" fmla="*/ 2849077 h 3240573"/>
              <a:gd name="connsiteX10" fmla="*/ 2016148 w 3293367"/>
              <a:gd name="connsiteY10" fmla="*/ 2686675 h 3240573"/>
              <a:gd name="connsiteX11" fmla="*/ 2016148 w 3293367"/>
              <a:gd name="connsiteY11" fmla="*/ 2595774 h 3240573"/>
              <a:gd name="connsiteX12" fmla="*/ 2274287 w 3293367"/>
              <a:gd name="connsiteY12" fmla="*/ 2151242 h 3240573"/>
              <a:gd name="connsiteX13" fmla="*/ 2353286 w 3293367"/>
              <a:gd name="connsiteY13" fmla="*/ 2104683 h 3240573"/>
              <a:gd name="connsiteX14" fmla="*/ 939150 w 3293367"/>
              <a:gd name="connsiteY14" fmla="*/ 0 h 3240573"/>
              <a:gd name="connsiteX15" fmla="*/ 2322847 w 3293367"/>
              <a:gd name="connsiteY15" fmla="*/ 0 h 3240573"/>
              <a:gd name="connsiteX16" fmla="*/ 2538022 w 3293367"/>
              <a:gd name="connsiteY16" fmla="*/ 125055 h 3240573"/>
              <a:gd name="connsiteX17" fmla="*/ 3228376 w 3293367"/>
              <a:gd name="connsiteY17" fmla="*/ 1319038 h 3240573"/>
              <a:gd name="connsiteX18" fmla="*/ 3228376 w 3293367"/>
              <a:gd name="connsiteY18" fmla="*/ 1563194 h 3240573"/>
              <a:gd name="connsiteX19" fmla="*/ 2972043 w 3293367"/>
              <a:gd name="connsiteY19" fmla="*/ 2006528 h 3240573"/>
              <a:gd name="connsiteX20" fmla="*/ 2950440 w 3293367"/>
              <a:gd name="connsiteY20" fmla="*/ 2043890 h 3240573"/>
              <a:gd name="connsiteX21" fmla="*/ 2951200 w 3293367"/>
              <a:gd name="connsiteY21" fmla="*/ 2044209 h 3240573"/>
              <a:gd name="connsiteX22" fmla="*/ 2989324 w 3293367"/>
              <a:gd name="connsiteY22" fmla="*/ 2082660 h 3240573"/>
              <a:gd name="connsiteX23" fmla="*/ 3279247 w 3293367"/>
              <a:gd name="connsiteY23" fmla="*/ 2584089 h 3240573"/>
              <a:gd name="connsiteX24" fmla="*/ 3279247 w 3293367"/>
              <a:gd name="connsiteY24" fmla="*/ 2686626 h 3240573"/>
              <a:gd name="connsiteX25" fmla="*/ 2989324 w 3293367"/>
              <a:gd name="connsiteY25" fmla="*/ 3188054 h 3240573"/>
              <a:gd name="connsiteX26" fmla="*/ 2898957 w 3293367"/>
              <a:gd name="connsiteY26" fmla="*/ 3240573 h 3240573"/>
              <a:gd name="connsiteX27" fmla="*/ 2317855 w 3293367"/>
              <a:gd name="connsiteY27" fmla="*/ 3240573 h 3240573"/>
              <a:gd name="connsiteX28" fmla="*/ 2228744 w 3293367"/>
              <a:gd name="connsiteY28" fmla="*/ 3188054 h 3240573"/>
              <a:gd name="connsiteX29" fmla="*/ 2072563 w 3293367"/>
              <a:gd name="connsiteY29" fmla="*/ 2919100 h 3240573"/>
              <a:gd name="connsiteX30" fmla="*/ 2054920 w 3293367"/>
              <a:gd name="connsiteY30" fmla="*/ 2888716 h 3240573"/>
              <a:gd name="connsiteX31" fmla="*/ 2068802 w 3293367"/>
              <a:gd name="connsiteY31" fmla="*/ 2888716 h 3240573"/>
              <a:gd name="connsiteX32" fmla="*/ 2134418 w 3293367"/>
              <a:gd name="connsiteY32" fmla="*/ 2888716 h 3240573"/>
              <a:gd name="connsiteX33" fmla="*/ 2162922 w 3293367"/>
              <a:gd name="connsiteY33" fmla="*/ 2937803 h 3240573"/>
              <a:gd name="connsiteX34" fmla="*/ 2271824 w 3293367"/>
              <a:gd name="connsiteY34" fmla="*/ 3125340 h 3240573"/>
              <a:gd name="connsiteX35" fmla="*/ 2350824 w 3293367"/>
              <a:gd name="connsiteY35" fmla="*/ 3171900 h 3240573"/>
              <a:gd name="connsiteX36" fmla="*/ 2865989 w 3293367"/>
              <a:gd name="connsiteY36" fmla="*/ 3171900 h 3240573"/>
              <a:gd name="connsiteX37" fmla="*/ 2946100 w 3293367"/>
              <a:gd name="connsiteY37" fmla="*/ 3125340 h 3240573"/>
              <a:gd name="connsiteX38" fmla="*/ 3203126 w 3293367"/>
              <a:gd name="connsiteY38" fmla="*/ 2680809 h 3240573"/>
              <a:gd name="connsiteX39" fmla="*/ 3203126 w 3293367"/>
              <a:gd name="connsiteY39" fmla="*/ 2589906 h 3240573"/>
              <a:gd name="connsiteX40" fmla="*/ 2946100 w 3293367"/>
              <a:gd name="connsiteY40" fmla="*/ 2145375 h 3240573"/>
              <a:gd name="connsiteX41" fmla="*/ 2912303 w 3293367"/>
              <a:gd name="connsiteY41" fmla="*/ 2111287 h 3240573"/>
              <a:gd name="connsiteX42" fmla="*/ 2908392 w 3293367"/>
              <a:gd name="connsiteY42" fmla="*/ 2109648 h 3240573"/>
              <a:gd name="connsiteX43" fmla="*/ 2929357 w 3293367"/>
              <a:gd name="connsiteY43" fmla="*/ 2073390 h 3240573"/>
              <a:gd name="connsiteX44" fmla="*/ 2944948 w 3293367"/>
              <a:gd name="connsiteY44" fmla="*/ 2046424 h 3240573"/>
              <a:gd name="connsiteX45" fmla="*/ 2928777 w 3293367"/>
              <a:gd name="connsiteY45" fmla="*/ 2039643 h 3240573"/>
              <a:gd name="connsiteX46" fmla="*/ 2901420 w 3293367"/>
              <a:gd name="connsiteY46" fmla="*/ 2036009 h 3240573"/>
              <a:gd name="connsiteX47" fmla="*/ 2320317 w 3293367"/>
              <a:gd name="connsiteY47" fmla="*/ 2036009 h 3240573"/>
              <a:gd name="connsiteX48" fmla="*/ 2231207 w 3293367"/>
              <a:gd name="connsiteY48" fmla="*/ 2088527 h 3240573"/>
              <a:gd name="connsiteX49" fmla="*/ 1940028 w 3293367"/>
              <a:gd name="connsiteY49" fmla="*/ 2589956 h 3240573"/>
              <a:gd name="connsiteX50" fmla="*/ 1940028 w 3293367"/>
              <a:gd name="connsiteY50" fmla="*/ 2692493 h 3240573"/>
              <a:gd name="connsiteX51" fmla="*/ 2036139 w 3293367"/>
              <a:gd name="connsiteY51" fmla="*/ 2858003 h 3240573"/>
              <a:gd name="connsiteX52" fmla="*/ 2050209 w 3293367"/>
              <a:gd name="connsiteY52" fmla="*/ 2882232 h 3240573"/>
              <a:gd name="connsiteX53" fmla="*/ 1985031 w 3293367"/>
              <a:gd name="connsiteY53" fmla="*/ 2882232 h 3240573"/>
              <a:gd name="connsiteX54" fmla="*/ 939150 w 3293367"/>
              <a:gd name="connsiteY54" fmla="*/ 2882232 h 3240573"/>
              <a:gd name="connsiteX55" fmla="*/ 726963 w 3293367"/>
              <a:gd name="connsiteY55" fmla="*/ 2757176 h 3240573"/>
              <a:gd name="connsiteX56" fmla="*/ 33622 w 3293367"/>
              <a:gd name="connsiteY56" fmla="*/ 1563194 h 3240573"/>
              <a:gd name="connsiteX57" fmla="*/ 33622 w 3293367"/>
              <a:gd name="connsiteY57" fmla="*/ 1319038 h 3240573"/>
              <a:gd name="connsiteX58" fmla="*/ 726963 w 3293367"/>
              <a:gd name="connsiteY58" fmla="*/ 125055 h 3240573"/>
              <a:gd name="connsiteX59" fmla="*/ 939150 w 3293367"/>
              <a:gd name="connsiteY59" fmla="*/ 0 h 324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93367" h="3240573">
                <a:moveTo>
                  <a:pt x="2353286" y="2104683"/>
                </a:moveTo>
                <a:cubicBezTo>
                  <a:pt x="2353286" y="2104683"/>
                  <a:pt x="2353286" y="2104683"/>
                  <a:pt x="2868450" y="2104683"/>
                </a:cubicBezTo>
                <a:cubicBezTo>
                  <a:pt x="2876795" y="2104683"/>
                  <a:pt x="2884932" y="2105791"/>
                  <a:pt x="2892703" y="2107904"/>
                </a:cubicBezTo>
                <a:lnTo>
                  <a:pt x="2909383" y="2114898"/>
                </a:lnTo>
                <a:lnTo>
                  <a:pt x="2899189" y="2132529"/>
                </a:lnTo>
                <a:cubicBezTo>
                  <a:pt x="2807017" y="2291942"/>
                  <a:pt x="2689037" y="2495992"/>
                  <a:pt x="2538022" y="2757176"/>
                </a:cubicBezTo>
                <a:cubicBezTo>
                  <a:pt x="2493195" y="2834591"/>
                  <a:pt x="2412503" y="2882232"/>
                  <a:pt x="2322847" y="2882232"/>
                </a:cubicBezTo>
                <a:cubicBezTo>
                  <a:pt x="2322847" y="2882232"/>
                  <a:pt x="2322847" y="2882232"/>
                  <a:pt x="2149884" y="2882232"/>
                </a:cubicBezTo>
                <a:lnTo>
                  <a:pt x="2129707" y="2882232"/>
                </a:lnTo>
                <a:lnTo>
                  <a:pt x="2110453" y="2849077"/>
                </a:lnTo>
                <a:cubicBezTo>
                  <a:pt x="2083644" y="2802909"/>
                  <a:pt x="2052449" y="2749188"/>
                  <a:pt x="2016148" y="2686675"/>
                </a:cubicBezTo>
                <a:cubicBezTo>
                  <a:pt x="1999459" y="2658961"/>
                  <a:pt x="1999459" y="2623488"/>
                  <a:pt x="2016148" y="2595774"/>
                </a:cubicBezTo>
                <a:cubicBezTo>
                  <a:pt x="2016148" y="2595774"/>
                  <a:pt x="2016148" y="2595774"/>
                  <a:pt x="2274287" y="2151242"/>
                </a:cubicBezTo>
                <a:cubicBezTo>
                  <a:pt x="2289865" y="2122420"/>
                  <a:pt x="2321018" y="2104683"/>
                  <a:pt x="2353286" y="2104683"/>
                </a:cubicBezTo>
                <a:close/>
                <a:moveTo>
                  <a:pt x="939150" y="0"/>
                </a:moveTo>
                <a:cubicBezTo>
                  <a:pt x="939150" y="0"/>
                  <a:pt x="939150" y="0"/>
                  <a:pt x="2322847" y="0"/>
                </a:cubicBezTo>
                <a:cubicBezTo>
                  <a:pt x="2412503" y="0"/>
                  <a:pt x="2493195" y="47640"/>
                  <a:pt x="2538022" y="125055"/>
                </a:cubicBezTo>
                <a:cubicBezTo>
                  <a:pt x="2538022" y="125055"/>
                  <a:pt x="2538022" y="125055"/>
                  <a:pt x="3228376" y="1319038"/>
                </a:cubicBezTo>
                <a:cubicBezTo>
                  <a:pt x="3273205" y="1393476"/>
                  <a:pt x="3273205" y="1488756"/>
                  <a:pt x="3228376" y="1563194"/>
                </a:cubicBezTo>
                <a:cubicBezTo>
                  <a:pt x="3228376" y="1563194"/>
                  <a:pt x="3228376" y="1563194"/>
                  <a:pt x="2972043" y="2006528"/>
                </a:cubicBezTo>
                <a:lnTo>
                  <a:pt x="2950440" y="2043890"/>
                </a:lnTo>
                <a:lnTo>
                  <a:pt x="2951200" y="2044209"/>
                </a:lnTo>
                <a:cubicBezTo>
                  <a:pt x="2966732" y="2053275"/>
                  <a:pt x="2979910" y="2066404"/>
                  <a:pt x="2989324" y="2082660"/>
                </a:cubicBezTo>
                <a:cubicBezTo>
                  <a:pt x="2989324" y="2082660"/>
                  <a:pt x="2989324" y="2082660"/>
                  <a:pt x="3279247" y="2584089"/>
                </a:cubicBezTo>
                <a:cubicBezTo>
                  <a:pt x="3298074" y="2615350"/>
                  <a:pt x="3298074" y="2655364"/>
                  <a:pt x="3279247" y="2686626"/>
                </a:cubicBezTo>
                <a:cubicBezTo>
                  <a:pt x="3279247" y="2686626"/>
                  <a:pt x="3279247" y="2686626"/>
                  <a:pt x="2989324" y="3188054"/>
                </a:cubicBezTo>
                <a:cubicBezTo>
                  <a:pt x="2970497" y="3220565"/>
                  <a:pt x="2936610" y="3240573"/>
                  <a:pt x="2898957" y="3240573"/>
                </a:cubicBezTo>
                <a:cubicBezTo>
                  <a:pt x="2898957" y="3240573"/>
                  <a:pt x="2898957" y="3240573"/>
                  <a:pt x="2317855" y="3240573"/>
                </a:cubicBezTo>
                <a:cubicBezTo>
                  <a:pt x="2281457" y="3240573"/>
                  <a:pt x="2246316" y="3220565"/>
                  <a:pt x="2228744" y="3188054"/>
                </a:cubicBezTo>
                <a:cubicBezTo>
                  <a:pt x="2228744" y="3188054"/>
                  <a:pt x="2228744" y="3188054"/>
                  <a:pt x="2072563" y="2919100"/>
                </a:cubicBezTo>
                <a:lnTo>
                  <a:pt x="2054920" y="2888716"/>
                </a:lnTo>
                <a:lnTo>
                  <a:pt x="2068802" y="2888716"/>
                </a:lnTo>
                <a:lnTo>
                  <a:pt x="2134418" y="2888716"/>
                </a:lnTo>
                <a:lnTo>
                  <a:pt x="2162922" y="2937803"/>
                </a:lnTo>
                <a:cubicBezTo>
                  <a:pt x="2271824" y="3125340"/>
                  <a:pt x="2271824" y="3125340"/>
                  <a:pt x="2271824" y="3125340"/>
                </a:cubicBezTo>
                <a:cubicBezTo>
                  <a:pt x="2287402" y="3154162"/>
                  <a:pt x="2318557" y="3171900"/>
                  <a:pt x="2350824" y="3171900"/>
                </a:cubicBezTo>
                <a:cubicBezTo>
                  <a:pt x="2865989" y="3171900"/>
                  <a:pt x="2865989" y="3171900"/>
                  <a:pt x="2865989" y="3171900"/>
                </a:cubicBezTo>
                <a:cubicBezTo>
                  <a:pt x="2899368" y="3171900"/>
                  <a:pt x="2929410" y="3154162"/>
                  <a:pt x="2946100" y="3125340"/>
                </a:cubicBezTo>
                <a:cubicBezTo>
                  <a:pt x="3203126" y="2680809"/>
                  <a:pt x="3203126" y="2680809"/>
                  <a:pt x="3203126" y="2680809"/>
                </a:cubicBezTo>
                <a:cubicBezTo>
                  <a:pt x="3219816" y="2653094"/>
                  <a:pt x="3219816" y="2617620"/>
                  <a:pt x="3203126" y="2589906"/>
                </a:cubicBezTo>
                <a:cubicBezTo>
                  <a:pt x="2946100" y="2145375"/>
                  <a:pt x="2946100" y="2145375"/>
                  <a:pt x="2946100" y="2145375"/>
                </a:cubicBezTo>
                <a:cubicBezTo>
                  <a:pt x="2937755" y="2130963"/>
                  <a:pt x="2926072" y="2119323"/>
                  <a:pt x="2912303" y="2111287"/>
                </a:cubicBezTo>
                <a:lnTo>
                  <a:pt x="2908392" y="2109648"/>
                </a:lnTo>
                <a:lnTo>
                  <a:pt x="2929357" y="2073390"/>
                </a:lnTo>
                <a:lnTo>
                  <a:pt x="2944948" y="2046424"/>
                </a:lnTo>
                <a:lnTo>
                  <a:pt x="2928777" y="2039643"/>
                </a:lnTo>
                <a:cubicBezTo>
                  <a:pt x="2920010" y="2037259"/>
                  <a:pt x="2910833" y="2036009"/>
                  <a:pt x="2901420" y="2036009"/>
                </a:cubicBezTo>
                <a:cubicBezTo>
                  <a:pt x="2320317" y="2036009"/>
                  <a:pt x="2320317" y="2036009"/>
                  <a:pt x="2320317" y="2036009"/>
                </a:cubicBezTo>
                <a:cubicBezTo>
                  <a:pt x="2283920" y="2036009"/>
                  <a:pt x="2248778" y="2056016"/>
                  <a:pt x="2231207" y="2088527"/>
                </a:cubicBezTo>
                <a:cubicBezTo>
                  <a:pt x="1940028" y="2589956"/>
                  <a:pt x="1940028" y="2589956"/>
                  <a:pt x="1940028" y="2589956"/>
                </a:cubicBezTo>
                <a:cubicBezTo>
                  <a:pt x="1921201" y="2621217"/>
                  <a:pt x="1921201" y="2661231"/>
                  <a:pt x="1940028" y="2692493"/>
                </a:cubicBezTo>
                <a:cubicBezTo>
                  <a:pt x="1976425" y="2755171"/>
                  <a:pt x="2008272" y="2810015"/>
                  <a:pt x="2036139" y="2858003"/>
                </a:cubicBezTo>
                <a:lnTo>
                  <a:pt x="2050209" y="2882232"/>
                </a:lnTo>
                <a:lnTo>
                  <a:pt x="1985031" y="2882232"/>
                </a:lnTo>
                <a:cubicBezTo>
                  <a:pt x="1782341" y="2882232"/>
                  <a:pt x="1458037" y="2882232"/>
                  <a:pt x="939150" y="2882232"/>
                </a:cubicBezTo>
                <a:cubicBezTo>
                  <a:pt x="852483" y="2882232"/>
                  <a:pt x="768803" y="2834591"/>
                  <a:pt x="726963" y="2757176"/>
                </a:cubicBezTo>
                <a:cubicBezTo>
                  <a:pt x="726963" y="2757176"/>
                  <a:pt x="726963" y="2757176"/>
                  <a:pt x="33622" y="1563194"/>
                </a:cubicBezTo>
                <a:cubicBezTo>
                  <a:pt x="-11207" y="1488756"/>
                  <a:pt x="-11207" y="1393476"/>
                  <a:pt x="33622" y="1319038"/>
                </a:cubicBezTo>
                <a:cubicBezTo>
                  <a:pt x="33622" y="1319038"/>
                  <a:pt x="33622" y="1319038"/>
                  <a:pt x="726963" y="125055"/>
                </a:cubicBezTo>
                <a:cubicBezTo>
                  <a:pt x="768803" y="47640"/>
                  <a:pt x="852483" y="0"/>
                  <a:pt x="939150"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9" name="Freeform: Shape 148">
            <a:extLst>
              <a:ext uri="{FF2B5EF4-FFF2-40B4-BE49-F238E27FC236}">
                <a16:creationId xmlns:a16="http://schemas.microsoft.com/office/drawing/2014/main" id="{D4340B2E-01FD-4F5D-9C4D-AD3923AD2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1733" y="843530"/>
            <a:ext cx="3309879" cy="2983688"/>
          </a:xfrm>
          <a:custGeom>
            <a:avLst/>
            <a:gdLst>
              <a:gd name="connsiteX0" fmla="*/ 944317 w 3309879"/>
              <a:gd name="connsiteY0" fmla="*/ 0 h 2983688"/>
              <a:gd name="connsiteX1" fmla="*/ 2368743 w 3309879"/>
              <a:gd name="connsiteY1" fmla="*/ 0 h 2983688"/>
              <a:gd name="connsiteX2" fmla="*/ 2572231 w 3309879"/>
              <a:gd name="connsiteY2" fmla="*/ 116416 h 2983688"/>
              <a:gd name="connsiteX3" fmla="*/ 3284443 w 3309879"/>
              <a:gd name="connsiteY3" fmla="*/ 1371117 h 2983688"/>
              <a:gd name="connsiteX4" fmla="*/ 3284443 w 3309879"/>
              <a:gd name="connsiteY4" fmla="*/ 1612573 h 2983688"/>
              <a:gd name="connsiteX5" fmla="*/ 2572231 w 3309879"/>
              <a:gd name="connsiteY5" fmla="*/ 2867272 h 2983688"/>
              <a:gd name="connsiteX6" fmla="*/ 2368743 w 3309879"/>
              <a:gd name="connsiteY6" fmla="*/ 2983688 h 2983688"/>
              <a:gd name="connsiteX7" fmla="*/ 944317 w 3309879"/>
              <a:gd name="connsiteY7" fmla="*/ 2983688 h 2983688"/>
              <a:gd name="connsiteX8" fmla="*/ 740830 w 3309879"/>
              <a:gd name="connsiteY8" fmla="*/ 2867272 h 2983688"/>
              <a:gd name="connsiteX9" fmla="*/ 28617 w 3309879"/>
              <a:gd name="connsiteY9" fmla="*/ 1612573 h 2983688"/>
              <a:gd name="connsiteX10" fmla="*/ 28617 w 3309879"/>
              <a:gd name="connsiteY10" fmla="*/ 1371117 h 2983688"/>
              <a:gd name="connsiteX11" fmla="*/ 740830 w 3309879"/>
              <a:gd name="connsiteY11" fmla="*/ 116416 h 2983688"/>
              <a:gd name="connsiteX12" fmla="*/ 944317 w 3309879"/>
              <a:gd name="connsiteY12" fmla="*/ 0 h 29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9879" h="2983688">
                <a:moveTo>
                  <a:pt x="944317" y="0"/>
                </a:moveTo>
                <a:cubicBezTo>
                  <a:pt x="2368743" y="0"/>
                  <a:pt x="2368743" y="0"/>
                  <a:pt x="2368743" y="0"/>
                </a:cubicBezTo>
                <a:cubicBezTo>
                  <a:pt x="2440811" y="0"/>
                  <a:pt x="2534078" y="51740"/>
                  <a:pt x="2572231" y="116416"/>
                </a:cubicBezTo>
                <a:cubicBezTo>
                  <a:pt x="3284443" y="1371117"/>
                  <a:pt x="3284443" y="1371117"/>
                  <a:pt x="3284443" y="1371117"/>
                </a:cubicBezTo>
                <a:cubicBezTo>
                  <a:pt x="3318358" y="1440104"/>
                  <a:pt x="3318358" y="1543584"/>
                  <a:pt x="3284443" y="1612573"/>
                </a:cubicBezTo>
                <a:cubicBezTo>
                  <a:pt x="2572231" y="2867272"/>
                  <a:pt x="2572231" y="2867272"/>
                  <a:pt x="2572231" y="2867272"/>
                </a:cubicBezTo>
                <a:cubicBezTo>
                  <a:pt x="2534078" y="2931949"/>
                  <a:pt x="2440811" y="2983688"/>
                  <a:pt x="2368743" y="2983688"/>
                </a:cubicBezTo>
                <a:lnTo>
                  <a:pt x="944317" y="2983688"/>
                </a:lnTo>
                <a:cubicBezTo>
                  <a:pt x="868010" y="2983688"/>
                  <a:pt x="774745" y="2931949"/>
                  <a:pt x="740830" y="2867272"/>
                </a:cubicBezTo>
                <a:cubicBezTo>
                  <a:pt x="28617" y="1612573"/>
                  <a:pt x="28617" y="1612573"/>
                  <a:pt x="28617" y="1612573"/>
                </a:cubicBezTo>
                <a:cubicBezTo>
                  <a:pt x="-9538" y="1543584"/>
                  <a:pt x="-9538" y="1440104"/>
                  <a:pt x="28617" y="1371117"/>
                </a:cubicBezTo>
                <a:cubicBezTo>
                  <a:pt x="740830" y="116416"/>
                  <a:pt x="740830" y="116416"/>
                  <a:pt x="740830" y="116416"/>
                </a:cubicBezTo>
                <a:cubicBezTo>
                  <a:pt x="774745" y="51740"/>
                  <a:pt x="868010" y="0"/>
                  <a:pt x="944317"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80" name="Picture 8" descr="Project Jupyter - Wikipedia">
            <a:extLst>
              <a:ext uri="{FF2B5EF4-FFF2-40B4-BE49-F238E27FC236}">
                <a16:creationId xmlns:a16="http://schemas.microsoft.com/office/drawing/2014/main" id="{795B0E99-9A9F-494C-AB91-DA77577CBE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49873" y="2921590"/>
            <a:ext cx="2322036" cy="269221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579E0198-E0CE-4EB2-9D05-770E57CE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749" y="770123"/>
            <a:ext cx="1106236" cy="11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52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p:txBody>
          <a:bodyPr/>
          <a:lstStyle/>
          <a:p>
            <a:r>
              <a:rPr lang="en-US"/>
              <a:t>Outline</a:t>
            </a:r>
            <a:endParaRPr lang="en-US" dirty="0"/>
          </a:p>
        </p:txBody>
      </p:sp>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p:txBody>
          <a:bodyPr/>
          <a:lstStyle/>
          <a:p>
            <a:pPr marL="457200" indent="-457200">
              <a:buAutoNum type="arabicPeriod"/>
            </a:pPr>
            <a:r>
              <a:rPr lang="en-US" dirty="0">
                <a:latin typeface="+mj-lt"/>
              </a:rPr>
              <a:t>About the presenter</a:t>
            </a:r>
          </a:p>
          <a:p>
            <a:pPr marL="457200" indent="-457200">
              <a:buAutoNum type="arabicPeriod"/>
            </a:pPr>
            <a:r>
              <a:rPr lang="en-US" dirty="0">
                <a:latin typeface="+mj-lt"/>
              </a:rPr>
              <a:t>Setup (should have this done already!)</a:t>
            </a:r>
          </a:p>
          <a:p>
            <a:pPr marL="457200" indent="-457200">
              <a:buAutoNum type="arabicPeriod"/>
            </a:pPr>
            <a:r>
              <a:rPr lang="en-US" dirty="0">
                <a:latin typeface="+mj-lt"/>
              </a:rPr>
              <a:t>Terminal</a:t>
            </a:r>
          </a:p>
          <a:p>
            <a:pPr marL="457200" indent="-457200">
              <a:buAutoNum type="arabicPeriod"/>
            </a:pPr>
            <a:r>
              <a:rPr lang="en-US" dirty="0">
                <a:latin typeface="+mj-lt"/>
              </a:rPr>
              <a:t>Git</a:t>
            </a:r>
          </a:p>
          <a:p>
            <a:pPr marL="457200" indent="-457200">
              <a:buAutoNum type="arabicPeriod"/>
            </a:pPr>
            <a:r>
              <a:rPr lang="en-US" dirty="0">
                <a:latin typeface="+mj-lt"/>
              </a:rPr>
              <a:t>Python</a:t>
            </a:r>
          </a:p>
        </p:txBody>
      </p:sp>
      <p:sp>
        <p:nvSpPr>
          <p:cNvPr id="4" name="TextBox 3">
            <a:extLst>
              <a:ext uri="{FF2B5EF4-FFF2-40B4-BE49-F238E27FC236}">
                <a16:creationId xmlns:a16="http://schemas.microsoft.com/office/drawing/2014/main" id="{FDC5FF67-2CAC-4A4A-ABD7-F4BE40AFB81F}"/>
              </a:ext>
            </a:extLst>
          </p:cNvPr>
          <p:cNvSpPr txBox="1"/>
          <p:nvPr/>
        </p:nvSpPr>
        <p:spPr>
          <a:xfrm>
            <a:off x="729465" y="6385508"/>
            <a:ext cx="3842535" cy="369332"/>
          </a:xfrm>
          <a:prstGeom prst="rect">
            <a:avLst/>
          </a:prstGeom>
          <a:noFill/>
        </p:spPr>
        <p:txBody>
          <a:bodyPr wrap="square" rtlCol="0">
            <a:spAutoFit/>
          </a:bodyPr>
          <a:lstStyle/>
          <a:p>
            <a:r>
              <a:rPr lang="en-US" i="1">
                <a:solidFill>
                  <a:schemeClr val="bg1"/>
                </a:solidFill>
              </a:rPr>
              <a:t>Presented on: </a:t>
            </a:r>
            <a:endParaRPr lang="en-US" i="1" dirty="0">
              <a:solidFill>
                <a:schemeClr val="bg1"/>
              </a:solidFill>
            </a:endParaRPr>
          </a:p>
        </p:txBody>
      </p:sp>
      <p:pic>
        <p:nvPicPr>
          <p:cNvPr id="1026" name="Picture 2" descr="Command Line Fu">
            <a:extLst>
              <a:ext uri="{FF2B5EF4-FFF2-40B4-BE49-F238E27FC236}">
                <a16:creationId xmlns:a16="http://schemas.microsoft.com/office/drawing/2014/main" id="{16625D62-16BD-45C0-9EB9-F96649FEE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935" y="3070746"/>
            <a:ext cx="8062424" cy="2527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9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E8DC-23C4-6446-A2E6-69B431F46E3F}"/>
              </a:ext>
            </a:extLst>
          </p:cNvPr>
          <p:cNvSpPr>
            <a:spLocks noGrp="1"/>
          </p:cNvSpPr>
          <p:nvPr>
            <p:ph type="ctrTitle"/>
          </p:nvPr>
        </p:nvSpPr>
        <p:spPr/>
        <p:txBody>
          <a:bodyPr/>
          <a:lstStyle/>
          <a:p>
            <a:r>
              <a:rPr lang="en-US"/>
              <a:t>Setup</a:t>
            </a:r>
            <a:endParaRPr lang="en-US" dirty="0"/>
          </a:p>
        </p:txBody>
      </p:sp>
      <p:sp>
        <p:nvSpPr>
          <p:cNvPr id="3" name="Subtitle 2">
            <a:extLst>
              <a:ext uri="{FF2B5EF4-FFF2-40B4-BE49-F238E27FC236}">
                <a16:creationId xmlns:a16="http://schemas.microsoft.com/office/drawing/2014/main" id="{D2E45D62-446A-7647-A132-B1C591057B6E}"/>
              </a:ext>
            </a:extLst>
          </p:cNvPr>
          <p:cNvSpPr>
            <a:spLocks noGrp="1"/>
          </p:cNvSpPr>
          <p:nvPr>
            <p:ph type="subTitle" idx="1"/>
          </p:nvPr>
        </p:nvSpPr>
        <p:spPr/>
        <p:txBody>
          <a:bodyPr/>
          <a:lstStyle/>
          <a:p>
            <a:r>
              <a:rPr lang="en-US" i="1">
                <a:solidFill>
                  <a:schemeClr val="bg1"/>
                </a:solidFill>
              </a:rPr>
              <a:t>What were all those things we made you install?!</a:t>
            </a:r>
            <a:endParaRPr lang="en-US" i="1" dirty="0">
              <a:solidFill>
                <a:schemeClr val="bg1"/>
              </a:solidFill>
            </a:endParaRPr>
          </a:p>
        </p:txBody>
      </p:sp>
    </p:spTree>
    <p:extLst>
      <p:ext uri="{BB962C8B-B14F-4D97-AF65-F5344CB8AC3E}">
        <p14:creationId xmlns:p14="http://schemas.microsoft.com/office/powerpoint/2010/main" val="417638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78"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965199" y="1371190"/>
            <a:ext cx="4787331" cy="1574333"/>
          </a:xfrm>
        </p:spPr>
        <p:txBody>
          <a:bodyPr vert="horz" lIns="91440" tIns="45720" rIns="91440" bIns="45720" rtlCol="0" anchor="b">
            <a:normAutofit/>
          </a:bodyPr>
          <a:lstStyle/>
          <a:p>
            <a:r>
              <a:rPr lang="en-US" sz="4000">
                <a:solidFill>
                  <a:schemeClr val="tx1"/>
                </a:solidFill>
              </a:rPr>
              <a:t>Unix</a:t>
            </a:r>
            <a:endParaRPr lang="en-US" sz="4000" dirty="0">
              <a:solidFill>
                <a:schemeClr val="tx1"/>
              </a:solidFill>
            </a:endParaRPr>
          </a:p>
        </p:txBody>
      </p:sp>
      <p:sp>
        <p:nvSpPr>
          <p:cNvPr id="81" name="Freeform: Shape 80">
            <a:extLst>
              <a:ext uri="{FF2B5EF4-FFF2-40B4-BE49-F238E27FC236}">
                <a16:creationId xmlns:a16="http://schemas.microsoft.com/office/drawing/2014/main" id="{A9456821-26B9-4181-B181-305FB820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83" name="Freeform: Shape 82">
            <a:extLst>
              <a:ext uri="{FF2B5EF4-FFF2-40B4-BE49-F238E27FC236}">
                <a16:creationId xmlns:a16="http://schemas.microsoft.com/office/drawing/2014/main" id="{0035D6FE-7FA2-4D67-8767-6F7E98AB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2054" name="Picture 6" descr="Red Hat, Inc. (@RedHat) | Twitter">
            <a:extLst>
              <a:ext uri="{FF2B5EF4-FFF2-40B4-BE49-F238E27FC236}">
                <a16:creationId xmlns:a16="http://schemas.microsoft.com/office/drawing/2014/main" id="{E8A23490-6FA1-45D0-A8A4-835BE847FB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8862" y="888274"/>
            <a:ext cx="1590742" cy="1590742"/>
          </a:xfrm>
          <a:prstGeom prst="rect">
            <a:avLst/>
          </a:prstGeom>
          <a:noFill/>
          <a:extLst>
            <a:ext uri="{909E8E84-426E-40DD-AFC4-6F175D3DCCD1}">
              <a14:hiddenFill xmlns:a14="http://schemas.microsoft.com/office/drawing/2010/main">
                <a:solidFill>
                  <a:srgbClr val="FFFFFF"/>
                </a:solidFill>
              </a14:hiddenFill>
            </a:ext>
          </a:extLst>
        </p:spPr>
      </p:pic>
      <p:sp useBgFill="1">
        <p:nvSpPr>
          <p:cNvPr id="85" name="Freeform: Shape 84">
            <a:extLst>
              <a:ext uri="{FF2B5EF4-FFF2-40B4-BE49-F238E27FC236}">
                <a16:creationId xmlns:a16="http://schemas.microsoft.com/office/drawing/2014/main" id="{0381C401-8AFE-4396-B195-C21EA1C7F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965199" y="3084625"/>
            <a:ext cx="4193655" cy="2927369"/>
          </a:xfrm>
        </p:spPr>
        <p:txBody>
          <a:bodyPr vert="horz" lIns="91440" tIns="45720" rIns="91440" bIns="45720" numCol="1" rtlCol="0">
            <a:noAutofit/>
          </a:bodyPr>
          <a:lstStyle/>
          <a:p>
            <a:pPr marL="342900" indent="-228600">
              <a:buFont typeface="Arial" panose="020B0604020202020204" pitchFamily="34" charset="0"/>
              <a:buChar char="•"/>
            </a:pPr>
            <a:r>
              <a:rPr lang="en-US" dirty="0">
                <a:latin typeface="+mj-lt"/>
              </a:rPr>
              <a:t>Family of operating systems, including Linux</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Windows </a:t>
            </a:r>
            <a:r>
              <a:rPr lang="en-US" dirty="0" err="1">
                <a:latin typeface="+mj-lt"/>
              </a:rPr>
              <a:t>Subsytem</a:t>
            </a:r>
            <a:r>
              <a:rPr lang="en-US" dirty="0">
                <a:latin typeface="+mj-lt"/>
              </a:rPr>
              <a:t> for Linux (WSL)</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Ubuntu, </a:t>
            </a:r>
            <a:r>
              <a:rPr lang="en-US" dirty="0" err="1">
                <a:latin typeface="+mj-lt"/>
              </a:rPr>
              <a:t>Redhat</a:t>
            </a:r>
            <a:r>
              <a:rPr lang="en-US" dirty="0">
                <a:latin typeface="+mj-lt"/>
              </a:rPr>
              <a:t>, etc. are distributions of Linux</a:t>
            </a:r>
          </a:p>
        </p:txBody>
      </p:sp>
      <p:pic>
        <p:nvPicPr>
          <p:cNvPr id="2052" name="Picture 4" descr="Ubuntu logo">
            <a:extLst>
              <a:ext uri="{FF2B5EF4-FFF2-40B4-BE49-F238E27FC236}">
                <a16:creationId xmlns:a16="http://schemas.microsoft.com/office/drawing/2014/main" id="{E74CF4BB-7AA6-4738-9DFB-30CD9AB8BB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91163" y="4805338"/>
            <a:ext cx="1206656" cy="12066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nux logo svg free download - Seeklogo.net">
            <a:extLst>
              <a:ext uri="{FF2B5EF4-FFF2-40B4-BE49-F238E27FC236}">
                <a16:creationId xmlns:a16="http://schemas.microsoft.com/office/drawing/2014/main" id="{8D3A5BE7-ED21-4836-B6D0-CD0AA31035C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24551" y="3101009"/>
            <a:ext cx="2610579" cy="2610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38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440" y="1049670"/>
            <a:ext cx="1128382" cy="847206"/>
            <a:chOff x="7393391" y="1075612"/>
            <a:chExt cx="1128382" cy="847206"/>
          </a:xfrm>
        </p:grpSpPr>
        <p:sp>
          <p:nvSpPr>
            <p:cNvPr id="7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81" name="Freeform: Shape 80">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83" name="Freeform: Shape 82">
            <a:extLst>
              <a:ext uri="{FF2B5EF4-FFF2-40B4-BE49-F238E27FC236}">
                <a16:creationId xmlns:a16="http://schemas.microsoft.com/office/drawing/2014/main" id="{E4B9AB89-BA23-4985-97B3-EB677E496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85" name="Freeform: Shape 84">
            <a:extLst>
              <a:ext uri="{FF2B5EF4-FFF2-40B4-BE49-F238E27FC236}">
                <a16:creationId xmlns:a16="http://schemas.microsoft.com/office/drawing/2014/main" id="{36FC9198-E7C0-476E-AEEA-E406CF30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1026" name="Picture 2" descr="Git · GitHub">
            <a:extLst>
              <a:ext uri="{FF2B5EF4-FFF2-40B4-BE49-F238E27FC236}">
                <a16:creationId xmlns:a16="http://schemas.microsoft.com/office/drawing/2014/main" id="{3EFCA555-738C-4203-90C2-ED67DFD2E1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5229" y="2797327"/>
            <a:ext cx="2957181" cy="29571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gitlabhq/gitlabhq: GitLab CE Mirror | Please open new ...">
            <a:extLst>
              <a:ext uri="{FF2B5EF4-FFF2-40B4-BE49-F238E27FC236}">
                <a16:creationId xmlns:a16="http://schemas.microsoft.com/office/drawing/2014/main" id="{1349C100-4423-4DF6-B5C9-1EF9550AC7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61696" y="805392"/>
            <a:ext cx="1756506" cy="1756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 GitHub">
            <a:extLst>
              <a:ext uri="{FF2B5EF4-FFF2-40B4-BE49-F238E27FC236}">
                <a16:creationId xmlns:a16="http://schemas.microsoft.com/office/drawing/2014/main" id="{7F2B25DB-294C-46DF-AB6C-8647CC4080F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57341" y="4871516"/>
            <a:ext cx="1074299" cy="107429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6106DCEA-764E-4EC2-B092-93D0DA4C0476}"/>
              </a:ext>
            </a:extLst>
          </p:cNvPr>
          <p:cNvSpPr>
            <a:spLocks noGrp="1"/>
          </p:cNvSpPr>
          <p:nvPr>
            <p:ph type="ctrTitle"/>
          </p:nvPr>
        </p:nvSpPr>
        <p:spPr>
          <a:xfrm>
            <a:off x="965200" y="1371190"/>
            <a:ext cx="3363170" cy="2183042"/>
          </a:xfrm>
        </p:spPr>
        <p:txBody>
          <a:bodyPr vert="horz" lIns="91440" tIns="45720" rIns="91440" bIns="45720" rtlCol="0" anchor="b">
            <a:normAutofit/>
          </a:bodyPr>
          <a:lstStyle/>
          <a:p>
            <a:r>
              <a:rPr lang="en-US" sz="4000" dirty="0">
                <a:solidFill>
                  <a:schemeClr val="tx1"/>
                </a:solidFill>
              </a:rPr>
              <a:t>Git</a:t>
            </a:r>
          </a:p>
        </p:txBody>
      </p:sp>
      <p:sp>
        <p:nvSpPr>
          <p:cNvPr id="20" name="Subtitle 2">
            <a:extLst>
              <a:ext uri="{FF2B5EF4-FFF2-40B4-BE49-F238E27FC236}">
                <a16:creationId xmlns:a16="http://schemas.microsoft.com/office/drawing/2014/main" id="{59E7711B-FE50-47D4-B440-B4CF72928072}"/>
              </a:ext>
            </a:extLst>
          </p:cNvPr>
          <p:cNvSpPr txBox="1">
            <a:spLocks/>
          </p:cNvSpPr>
          <p:nvPr/>
        </p:nvSpPr>
        <p:spPr>
          <a:xfrm>
            <a:off x="965199" y="3729161"/>
            <a:ext cx="5690043" cy="22773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latin typeface="+mj-lt"/>
              </a:rPr>
              <a:t>Open-source version control system</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GitHub, GitLab are Git </a:t>
            </a:r>
            <a:br>
              <a:rPr lang="en-US" dirty="0">
                <a:latin typeface="+mj-lt"/>
              </a:rPr>
            </a:br>
            <a:r>
              <a:rPr lang="en-US" dirty="0">
                <a:latin typeface="+mj-lt"/>
              </a:rPr>
              <a:t>hosting services</a:t>
            </a:r>
          </a:p>
        </p:txBody>
      </p:sp>
    </p:spTree>
    <p:extLst>
      <p:ext uri="{BB962C8B-B14F-4D97-AF65-F5344CB8AC3E}">
        <p14:creationId xmlns:p14="http://schemas.microsoft.com/office/powerpoint/2010/main" val="279907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80"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1"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965200" y="1371190"/>
            <a:ext cx="3879260" cy="2183042"/>
          </a:xfrm>
        </p:spPr>
        <p:txBody>
          <a:bodyPr vert="horz" lIns="91440" tIns="45720" rIns="91440" bIns="45720" rtlCol="0" anchor="b">
            <a:normAutofit/>
          </a:bodyPr>
          <a:lstStyle/>
          <a:p>
            <a:r>
              <a:rPr lang="en-US" sz="4000" dirty="0">
                <a:solidFill>
                  <a:schemeClr val="tx1"/>
                </a:solidFill>
              </a:rPr>
              <a:t>Python/Anaconda</a:t>
            </a:r>
          </a:p>
        </p:txBody>
      </p:sp>
      <p:sp>
        <p:nvSpPr>
          <p:cNvPr id="83"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Shape 84">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3074" name="Picture 2">
            <a:extLst>
              <a:ext uri="{FF2B5EF4-FFF2-40B4-BE49-F238E27FC236}">
                <a16:creationId xmlns:a16="http://schemas.microsoft.com/office/drawing/2014/main" id="{0A135CDC-272A-442D-98D4-DE607D30C2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6964" y="1108946"/>
            <a:ext cx="1846470" cy="184647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965199" y="3729161"/>
            <a:ext cx="5690043" cy="2277321"/>
          </a:xfrm>
        </p:spPr>
        <p:txBody>
          <a:bodyPr vert="horz" lIns="91440" tIns="45720" rIns="91440" bIns="45720" rtlCol="0">
            <a:noAutofit/>
          </a:bodyPr>
          <a:lstStyle/>
          <a:p>
            <a:pPr marL="342900" indent="-228600">
              <a:buFont typeface="Arial" panose="020B0604020202020204" pitchFamily="34" charset="0"/>
              <a:buChar char="•"/>
            </a:pPr>
            <a:r>
              <a:rPr lang="en-US" dirty="0">
                <a:latin typeface="+mj-lt"/>
              </a:rPr>
              <a:t>Python is an object-oriented programming language</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Anaconda is a data science platform which includes Python, conda, and related libraries</a:t>
            </a:r>
          </a:p>
        </p:txBody>
      </p:sp>
      <p:pic>
        <p:nvPicPr>
          <p:cNvPr id="3080" name="Picture 8" descr="Index of  /labs/mogillab/anaconda2/lib/python2.7/site-packages/anaconda_navigator/static/images">
            <a:extLst>
              <a:ext uri="{FF2B5EF4-FFF2-40B4-BE49-F238E27FC236}">
                <a16:creationId xmlns:a16="http://schemas.microsoft.com/office/drawing/2014/main" id="{ECCB0597-E939-4AE4-AE48-928D2DE83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50038" y="2354401"/>
            <a:ext cx="2713512" cy="27135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C5FF67-2CAC-4A4A-ABD7-F4BE40AFB81F}"/>
              </a:ext>
            </a:extLst>
          </p:cNvPr>
          <p:cNvSpPr txBox="1"/>
          <p:nvPr/>
        </p:nvSpPr>
        <p:spPr>
          <a:xfrm>
            <a:off x="729465" y="6385508"/>
            <a:ext cx="3842535" cy="369332"/>
          </a:xfrm>
          <a:prstGeom prst="rect">
            <a:avLst/>
          </a:prstGeom>
          <a:noFill/>
        </p:spPr>
        <p:txBody>
          <a:bodyPr wrap="square" rtlCol="0">
            <a:spAutoFit/>
          </a:bodyPr>
          <a:lstStyle/>
          <a:p>
            <a:pPr>
              <a:spcAft>
                <a:spcPts val="600"/>
              </a:spcAft>
            </a:pPr>
            <a:r>
              <a:rPr lang="en-US" i="1" dirty="0">
                <a:solidFill>
                  <a:schemeClr val="bg1"/>
                </a:solidFill>
              </a:rPr>
              <a:t>Presented on: </a:t>
            </a:r>
            <a:endParaRPr lang="en-US" i="1">
              <a:solidFill>
                <a:schemeClr val="bg1"/>
              </a:solidFill>
            </a:endParaRPr>
          </a:p>
        </p:txBody>
      </p:sp>
    </p:spTree>
    <p:extLst>
      <p:ext uri="{BB962C8B-B14F-4D97-AF65-F5344CB8AC3E}">
        <p14:creationId xmlns:p14="http://schemas.microsoft.com/office/powerpoint/2010/main" val="289011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E8DC-23C4-6446-A2E6-69B431F46E3F}"/>
              </a:ext>
            </a:extLst>
          </p:cNvPr>
          <p:cNvSpPr>
            <a:spLocks noGrp="1"/>
          </p:cNvSpPr>
          <p:nvPr>
            <p:ph type="ctrTitle"/>
          </p:nvPr>
        </p:nvSpPr>
        <p:spPr/>
        <p:txBody>
          <a:bodyPr/>
          <a:lstStyle/>
          <a:p>
            <a:r>
              <a:rPr lang="en-US" dirty="0"/>
              <a:t>Terminal</a:t>
            </a:r>
          </a:p>
        </p:txBody>
      </p:sp>
      <p:sp>
        <p:nvSpPr>
          <p:cNvPr id="3" name="Subtitle 2">
            <a:extLst>
              <a:ext uri="{FF2B5EF4-FFF2-40B4-BE49-F238E27FC236}">
                <a16:creationId xmlns:a16="http://schemas.microsoft.com/office/drawing/2014/main" id="{D2E45D62-446A-7647-A132-B1C591057B6E}"/>
              </a:ext>
            </a:extLst>
          </p:cNvPr>
          <p:cNvSpPr>
            <a:spLocks noGrp="1"/>
          </p:cNvSpPr>
          <p:nvPr>
            <p:ph type="subTitle" idx="1"/>
          </p:nvPr>
        </p:nvSpPr>
        <p:spPr/>
        <p:txBody>
          <a:bodyPr/>
          <a:lstStyle/>
          <a:p>
            <a:r>
              <a:rPr lang="en-US" b="0" i="1" dirty="0">
                <a:solidFill>
                  <a:schemeClr val="bg1"/>
                </a:solidFill>
                <a:effectLst/>
                <a:latin typeface="Arial" panose="020B0604020202020204" pitchFamily="34" charset="0"/>
              </a:rPr>
              <a:t>There are two major products of Berkeley, CA -- LSD and UNIX. We don't believe this to be strictly by coincidence.</a:t>
            </a:r>
            <a:endParaRPr lang="en-US" i="1" dirty="0">
              <a:solidFill>
                <a:schemeClr val="bg1"/>
              </a:solidFill>
            </a:endParaRPr>
          </a:p>
        </p:txBody>
      </p:sp>
    </p:spTree>
    <p:extLst>
      <p:ext uri="{BB962C8B-B14F-4D97-AF65-F5344CB8AC3E}">
        <p14:creationId xmlns:p14="http://schemas.microsoft.com/office/powerpoint/2010/main" val="65356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4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965199" y="1371190"/>
            <a:ext cx="4787331" cy="1574333"/>
          </a:xfrm>
        </p:spPr>
        <p:txBody>
          <a:bodyPr vert="horz" lIns="91440" tIns="45720" rIns="91440" bIns="45720" rtlCol="0" anchor="b">
            <a:normAutofit/>
          </a:bodyPr>
          <a:lstStyle/>
          <a:p>
            <a:r>
              <a:rPr lang="en-US" sz="4000" dirty="0">
                <a:solidFill>
                  <a:schemeClr val="tx1"/>
                </a:solidFill>
              </a:rPr>
              <a:t>Tools</a:t>
            </a:r>
          </a:p>
        </p:txBody>
      </p:sp>
      <p:sp>
        <p:nvSpPr>
          <p:cNvPr id="147" name="Freeform: Shape 146">
            <a:extLst>
              <a:ext uri="{FF2B5EF4-FFF2-40B4-BE49-F238E27FC236}">
                <a16:creationId xmlns:a16="http://schemas.microsoft.com/office/drawing/2014/main" id="{FDF32B5C-56CA-41B2-B98F-3B71817347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0946" y="450563"/>
            <a:ext cx="1366757" cy="1232062"/>
          </a:xfrm>
          <a:custGeom>
            <a:avLst/>
            <a:gdLst>
              <a:gd name="connsiteX0" fmla="*/ 389939 w 1366757"/>
              <a:gd name="connsiteY0" fmla="*/ 0 h 1232062"/>
              <a:gd name="connsiteX1" fmla="*/ 978131 w 1366757"/>
              <a:gd name="connsiteY1" fmla="*/ 0 h 1232062"/>
              <a:gd name="connsiteX2" fmla="*/ 1062158 w 1366757"/>
              <a:gd name="connsiteY2" fmla="*/ 48072 h 1232062"/>
              <a:gd name="connsiteX3" fmla="*/ 1356254 w 1366757"/>
              <a:gd name="connsiteY3" fmla="*/ 566179 h 1232062"/>
              <a:gd name="connsiteX4" fmla="*/ 1356254 w 1366757"/>
              <a:gd name="connsiteY4" fmla="*/ 665884 h 1232062"/>
              <a:gd name="connsiteX5" fmla="*/ 1062158 w 1366757"/>
              <a:gd name="connsiteY5" fmla="*/ 1183990 h 1232062"/>
              <a:gd name="connsiteX6" fmla="*/ 978131 w 1366757"/>
              <a:gd name="connsiteY6" fmla="*/ 1232062 h 1232062"/>
              <a:gd name="connsiteX7" fmla="*/ 389939 w 1366757"/>
              <a:gd name="connsiteY7" fmla="*/ 1232062 h 1232062"/>
              <a:gd name="connsiteX8" fmla="*/ 305913 w 1366757"/>
              <a:gd name="connsiteY8" fmla="*/ 1183990 h 1232062"/>
              <a:gd name="connsiteX9" fmla="*/ 11817 w 1366757"/>
              <a:gd name="connsiteY9" fmla="*/ 665884 h 1232062"/>
              <a:gd name="connsiteX10" fmla="*/ 11817 w 1366757"/>
              <a:gd name="connsiteY10" fmla="*/ 566179 h 1232062"/>
              <a:gd name="connsiteX11" fmla="*/ 305913 w 1366757"/>
              <a:gd name="connsiteY11" fmla="*/ 48072 h 1232062"/>
              <a:gd name="connsiteX12" fmla="*/ 389939 w 1366757"/>
              <a:gd name="connsiteY12" fmla="*/ 0 h 123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6757" h="1232062">
                <a:moveTo>
                  <a:pt x="389939" y="0"/>
                </a:moveTo>
                <a:cubicBezTo>
                  <a:pt x="978131" y="0"/>
                  <a:pt x="978131" y="0"/>
                  <a:pt x="978131" y="0"/>
                </a:cubicBezTo>
                <a:cubicBezTo>
                  <a:pt x="1007891" y="0"/>
                  <a:pt x="1046404" y="21366"/>
                  <a:pt x="1062158" y="48072"/>
                </a:cubicBezTo>
                <a:cubicBezTo>
                  <a:pt x="1356254" y="566179"/>
                  <a:pt x="1356254" y="566179"/>
                  <a:pt x="1356254" y="566179"/>
                </a:cubicBezTo>
                <a:cubicBezTo>
                  <a:pt x="1370259" y="594666"/>
                  <a:pt x="1370259" y="637396"/>
                  <a:pt x="1356254" y="665884"/>
                </a:cubicBezTo>
                <a:cubicBezTo>
                  <a:pt x="1062158" y="1183990"/>
                  <a:pt x="1062158" y="1183990"/>
                  <a:pt x="1062158" y="1183990"/>
                </a:cubicBezTo>
                <a:cubicBezTo>
                  <a:pt x="1046404" y="1210698"/>
                  <a:pt x="1007891" y="1232062"/>
                  <a:pt x="978131" y="1232062"/>
                </a:cubicBezTo>
                <a:lnTo>
                  <a:pt x="389939" y="1232062"/>
                </a:lnTo>
                <a:cubicBezTo>
                  <a:pt x="358429" y="1232062"/>
                  <a:pt x="319917" y="1210698"/>
                  <a:pt x="305913" y="1183990"/>
                </a:cubicBezTo>
                <a:cubicBezTo>
                  <a:pt x="11817" y="665884"/>
                  <a:pt x="11817" y="665884"/>
                  <a:pt x="11817" y="665884"/>
                </a:cubicBezTo>
                <a:cubicBezTo>
                  <a:pt x="-3939" y="637396"/>
                  <a:pt x="-3939" y="594666"/>
                  <a:pt x="11817" y="566179"/>
                </a:cubicBezTo>
                <a:cubicBezTo>
                  <a:pt x="305913" y="48072"/>
                  <a:pt x="305913" y="48072"/>
                  <a:pt x="305913" y="48072"/>
                </a:cubicBezTo>
                <a:cubicBezTo>
                  <a:pt x="319917" y="21366"/>
                  <a:pt x="358429" y="0"/>
                  <a:pt x="389939"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4104" name="Picture 8">
            <a:extLst>
              <a:ext uri="{FF2B5EF4-FFF2-40B4-BE49-F238E27FC236}">
                <a16:creationId xmlns:a16="http://schemas.microsoft.com/office/drawing/2014/main" id="{62E45368-C2F0-4EEA-9A5A-14083A00E7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47011" y="954424"/>
            <a:ext cx="854627" cy="224339"/>
          </a:xfrm>
          <a:prstGeom prst="rect">
            <a:avLst/>
          </a:prstGeom>
          <a:noFill/>
          <a:extLst>
            <a:ext uri="{909E8E84-426E-40DD-AFC4-6F175D3DCCD1}">
              <a14:hiddenFill xmlns:a14="http://schemas.microsoft.com/office/drawing/2010/main">
                <a:solidFill>
                  <a:srgbClr val="FFFFFF"/>
                </a:solidFill>
              </a14:hiddenFill>
            </a:ext>
          </a:extLst>
        </p:spPr>
      </p:pic>
      <p:sp useBgFill="1">
        <p:nvSpPr>
          <p:cNvPr id="149" name="Freeform: Shape 148">
            <a:extLst>
              <a:ext uri="{FF2B5EF4-FFF2-40B4-BE49-F238E27FC236}">
                <a16:creationId xmlns:a16="http://schemas.microsoft.com/office/drawing/2014/main" id="{D13042C5-FBFD-461A-A131-5C448FAF3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0791" y="1799112"/>
            <a:ext cx="4808198" cy="426190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4098" name="Picture 2" descr="Bash Logo Media Assets - Download Bash shell logo - Bourne-again shell logo">
            <a:extLst>
              <a:ext uri="{FF2B5EF4-FFF2-40B4-BE49-F238E27FC236}">
                <a16:creationId xmlns:a16="http://schemas.microsoft.com/office/drawing/2014/main" id="{AFCD2C9C-108A-4D6F-A85B-2AAAEB37659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62044" y="3016358"/>
            <a:ext cx="2745693" cy="1827133"/>
          </a:xfrm>
          <a:prstGeom prst="rect">
            <a:avLst/>
          </a:prstGeom>
          <a:noFill/>
          <a:extLst>
            <a:ext uri="{909E8E84-426E-40DD-AFC4-6F175D3DCCD1}">
              <a14:hiddenFill xmlns:a14="http://schemas.microsoft.com/office/drawing/2010/main">
                <a:solidFill>
                  <a:srgbClr val="FFFFFF"/>
                </a:solidFill>
              </a14:hiddenFill>
            </a:ext>
          </a:extLst>
        </p:spPr>
      </p:pic>
      <p:sp>
        <p:nvSpPr>
          <p:cNvPr id="151" name="Freeform: Shape 150">
            <a:extLst>
              <a:ext uri="{FF2B5EF4-FFF2-40B4-BE49-F238E27FC236}">
                <a16:creationId xmlns:a16="http://schemas.microsoft.com/office/drawing/2014/main" id="{53339482-2518-48ED-BB8A-78BA44D80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2560" y="1208098"/>
            <a:ext cx="2426310" cy="2187196"/>
          </a:xfrm>
          <a:custGeom>
            <a:avLst/>
            <a:gdLst>
              <a:gd name="connsiteX0" fmla="*/ 638327 w 2237370"/>
              <a:gd name="connsiteY0" fmla="*/ 0 h 2016876"/>
              <a:gd name="connsiteX1" fmla="*/ 1601193 w 2237370"/>
              <a:gd name="connsiteY1" fmla="*/ 0 h 2016876"/>
              <a:gd name="connsiteX2" fmla="*/ 1738744 w 2237370"/>
              <a:gd name="connsiteY2" fmla="*/ 78694 h 2016876"/>
              <a:gd name="connsiteX3" fmla="*/ 2220176 w 2237370"/>
              <a:gd name="connsiteY3" fmla="*/ 926830 h 2016876"/>
              <a:gd name="connsiteX4" fmla="*/ 2220176 w 2237370"/>
              <a:gd name="connsiteY4" fmla="*/ 1090047 h 2016876"/>
              <a:gd name="connsiteX5" fmla="*/ 1738744 w 2237370"/>
              <a:gd name="connsiteY5" fmla="*/ 1938183 h 2016876"/>
              <a:gd name="connsiteX6" fmla="*/ 1601193 w 2237370"/>
              <a:gd name="connsiteY6" fmla="*/ 2016876 h 2016876"/>
              <a:gd name="connsiteX7" fmla="*/ 638327 w 2237370"/>
              <a:gd name="connsiteY7" fmla="*/ 2016876 h 2016876"/>
              <a:gd name="connsiteX8" fmla="*/ 500776 w 2237370"/>
              <a:gd name="connsiteY8" fmla="*/ 1938183 h 2016876"/>
              <a:gd name="connsiteX9" fmla="*/ 19344 w 2237370"/>
              <a:gd name="connsiteY9" fmla="*/ 1090047 h 2016876"/>
              <a:gd name="connsiteX10" fmla="*/ 19344 w 2237370"/>
              <a:gd name="connsiteY10" fmla="*/ 926830 h 2016876"/>
              <a:gd name="connsiteX11" fmla="*/ 500776 w 2237370"/>
              <a:gd name="connsiteY11" fmla="*/ 78694 h 2016876"/>
              <a:gd name="connsiteX12" fmla="*/ 638327 w 2237370"/>
              <a:gd name="connsiteY12" fmla="*/ 0 h 201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370" h="2016876">
                <a:moveTo>
                  <a:pt x="638327" y="0"/>
                </a:moveTo>
                <a:cubicBezTo>
                  <a:pt x="1601193" y="0"/>
                  <a:pt x="1601193" y="0"/>
                  <a:pt x="1601193" y="0"/>
                </a:cubicBezTo>
                <a:cubicBezTo>
                  <a:pt x="1649909" y="0"/>
                  <a:pt x="1712954" y="34975"/>
                  <a:pt x="1738744" y="78694"/>
                </a:cubicBezTo>
                <a:cubicBezTo>
                  <a:pt x="2220176" y="926830"/>
                  <a:pt x="2220176" y="926830"/>
                  <a:pt x="2220176" y="926830"/>
                </a:cubicBezTo>
                <a:cubicBezTo>
                  <a:pt x="2243102" y="973464"/>
                  <a:pt x="2243102" y="1043413"/>
                  <a:pt x="2220176" y="1090047"/>
                </a:cubicBezTo>
                <a:cubicBezTo>
                  <a:pt x="1738744" y="1938183"/>
                  <a:pt x="1738744" y="1938183"/>
                  <a:pt x="1738744" y="1938183"/>
                </a:cubicBezTo>
                <a:cubicBezTo>
                  <a:pt x="1712954" y="1981902"/>
                  <a:pt x="1649909" y="2016876"/>
                  <a:pt x="1601193" y="2016876"/>
                </a:cubicBezTo>
                <a:lnTo>
                  <a:pt x="638327" y="2016876"/>
                </a:lnTo>
                <a:cubicBezTo>
                  <a:pt x="586746" y="2016876"/>
                  <a:pt x="523702" y="1981902"/>
                  <a:pt x="500776" y="1938183"/>
                </a:cubicBezTo>
                <a:cubicBezTo>
                  <a:pt x="19344" y="1090047"/>
                  <a:pt x="19344" y="1090047"/>
                  <a:pt x="19344" y="1090047"/>
                </a:cubicBezTo>
                <a:cubicBezTo>
                  <a:pt x="-6448" y="1043413"/>
                  <a:pt x="-6448" y="973464"/>
                  <a:pt x="19344" y="926830"/>
                </a:cubicBezTo>
                <a:cubicBezTo>
                  <a:pt x="500776" y="78694"/>
                  <a:pt x="500776" y="78694"/>
                  <a:pt x="500776" y="78694"/>
                </a:cubicBezTo>
                <a:cubicBezTo>
                  <a:pt x="523702" y="34975"/>
                  <a:pt x="586746" y="0"/>
                  <a:pt x="638327"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4102" name="Picture 6" descr="A picture containing clock, purple&#10;&#10;Description automatically generated">
            <a:extLst>
              <a:ext uri="{FF2B5EF4-FFF2-40B4-BE49-F238E27FC236}">
                <a16:creationId xmlns:a16="http://schemas.microsoft.com/office/drawing/2014/main" id="{2FF2AA6A-E6C4-416C-A006-A7CEC5FBA01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81161" y="1637142"/>
            <a:ext cx="1329108" cy="132910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965199" y="3084625"/>
            <a:ext cx="4463975" cy="2927369"/>
          </a:xfrm>
        </p:spPr>
        <p:txBody>
          <a:bodyPr vert="horz" lIns="91440" tIns="45720" rIns="91440" bIns="45720" rtlCol="0">
            <a:normAutofit/>
          </a:bodyPr>
          <a:lstStyle/>
          <a:p>
            <a:pPr marL="342900" indent="-228600">
              <a:buFont typeface="Arial" panose="020B0604020202020204" pitchFamily="34" charset="0"/>
              <a:buChar char="•"/>
            </a:pPr>
            <a:r>
              <a:rPr lang="en-US" dirty="0">
                <a:latin typeface="+mj-lt"/>
              </a:rPr>
              <a:t>Bash is the language used by the Linux terminal</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Vim and Nano are terminal text editors</a:t>
            </a:r>
          </a:p>
          <a:p>
            <a:pPr marL="114300" indent="-228600">
              <a:buFont typeface="Arial" panose="020B0604020202020204" pitchFamily="34" charset="0"/>
              <a:buChar char="•"/>
            </a:pPr>
            <a:endParaRPr lang="en-US" dirty="0">
              <a:latin typeface="+mj-lt"/>
            </a:endParaRPr>
          </a:p>
          <a:p>
            <a:pPr marL="114300" indent="-228600">
              <a:buFont typeface="Arial" panose="020B0604020202020204" pitchFamily="34" charset="0"/>
              <a:buChar char="•"/>
            </a:pPr>
            <a:r>
              <a:rPr lang="en-US" dirty="0" err="1">
                <a:latin typeface="+mj-lt"/>
              </a:rPr>
              <a:t>Tmux</a:t>
            </a:r>
            <a:r>
              <a:rPr lang="en-US" dirty="0">
                <a:latin typeface="+mj-lt"/>
              </a:rPr>
              <a:t> is a terminal multiplexer</a:t>
            </a:r>
          </a:p>
        </p:txBody>
      </p:sp>
      <p:sp>
        <p:nvSpPr>
          <p:cNvPr id="153" name="Freeform: Shape 152">
            <a:extLst>
              <a:ext uri="{FF2B5EF4-FFF2-40B4-BE49-F238E27FC236}">
                <a16:creationId xmlns:a16="http://schemas.microsoft.com/office/drawing/2014/main" id="{EEC55F4D-D9C2-4111-949F-1021A85FC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2185" y="4925651"/>
            <a:ext cx="1839293" cy="1658029"/>
          </a:xfrm>
          <a:custGeom>
            <a:avLst/>
            <a:gdLst>
              <a:gd name="connsiteX0" fmla="*/ 485386 w 1701304"/>
              <a:gd name="connsiteY0" fmla="*/ 0 h 1533639"/>
              <a:gd name="connsiteX1" fmla="*/ 1217552 w 1701304"/>
              <a:gd name="connsiteY1" fmla="*/ 0 h 1533639"/>
              <a:gd name="connsiteX2" fmla="*/ 1322147 w 1701304"/>
              <a:gd name="connsiteY2" fmla="*/ 59839 h 1533639"/>
              <a:gd name="connsiteX3" fmla="*/ 1688230 w 1701304"/>
              <a:gd name="connsiteY3" fmla="*/ 704765 h 1533639"/>
              <a:gd name="connsiteX4" fmla="*/ 1688230 w 1701304"/>
              <a:gd name="connsiteY4" fmla="*/ 828876 h 1533639"/>
              <a:gd name="connsiteX5" fmla="*/ 1322147 w 1701304"/>
              <a:gd name="connsiteY5" fmla="*/ 1473800 h 1533639"/>
              <a:gd name="connsiteX6" fmla="*/ 1217552 w 1701304"/>
              <a:gd name="connsiteY6" fmla="*/ 1533639 h 1533639"/>
              <a:gd name="connsiteX7" fmla="*/ 485386 w 1701304"/>
              <a:gd name="connsiteY7" fmla="*/ 1533639 h 1533639"/>
              <a:gd name="connsiteX8" fmla="*/ 380793 w 1701304"/>
              <a:gd name="connsiteY8" fmla="*/ 1473800 h 1533639"/>
              <a:gd name="connsiteX9" fmla="*/ 14709 w 1701304"/>
              <a:gd name="connsiteY9" fmla="*/ 828876 h 1533639"/>
              <a:gd name="connsiteX10" fmla="*/ 14709 w 1701304"/>
              <a:gd name="connsiteY10" fmla="*/ 704765 h 1533639"/>
              <a:gd name="connsiteX11" fmla="*/ 380793 w 1701304"/>
              <a:gd name="connsiteY11" fmla="*/ 59839 h 1533639"/>
              <a:gd name="connsiteX12" fmla="*/ 485386 w 1701304"/>
              <a:gd name="connsiteY12" fmla="*/ 0 h 153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1304" h="1533639">
                <a:moveTo>
                  <a:pt x="485386" y="0"/>
                </a:moveTo>
                <a:cubicBezTo>
                  <a:pt x="1217552" y="0"/>
                  <a:pt x="1217552" y="0"/>
                  <a:pt x="1217552" y="0"/>
                </a:cubicBezTo>
                <a:cubicBezTo>
                  <a:pt x="1254597" y="0"/>
                  <a:pt x="1302536" y="26596"/>
                  <a:pt x="1322147" y="59839"/>
                </a:cubicBezTo>
                <a:cubicBezTo>
                  <a:pt x="1688230" y="704765"/>
                  <a:pt x="1688230" y="704765"/>
                  <a:pt x="1688230" y="704765"/>
                </a:cubicBezTo>
                <a:cubicBezTo>
                  <a:pt x="1705663" y="740225"/>
                  <a:pt x="1705663" y="793415"/>
                  <a:pt x="1688230" y="828876"/>
                </a:cubicBezTo>
                <a:cubicBezTo>
                  <a:pt x="1322147" y="1473800"/>
                  <a:pt x="1322147" y="1473800"/>
                  <a:pt x="1322147" y="1473800"/>
                </a:cubicBezTo>
                <a:cubicBezTo>
                  <a:pt x="1302536" y="1507046"/>
                  <a:pt x="1254597" y="1533639"/>
                  <a:pt x="1217552" y="1533639"/>
                </a:cubicBezTo>
                <a:lnTo>
                  <a:pt x="485386" y="1533639"/>
                </a:lnTo>
                <a:cubicBezTo>
                  <a:pt x="446164" y="1533639"/>
                  <a:pt x="398225" y="1507046"/>
                  <a:pt x="380793" y="1473800"/>
                </a:cubicBezTo>
                <a:cubicBezTo>
                  <a:pt x="14709" y="828876"/>
                  <a:pt x="14709" y="828876"/>
                  <a:pt x="14709" y="828876"/>
                </a:cubicBezTo>
                <a:cubicBezTo>
                  <a:pt x="-4903" y="793415"/>
                  <a:pt x="-4903" y="740225"/>
                  <a:pt x="14709" y="704765"/>
                </a:cubicBezTo>
                <a:cubicBezTo>
                  <a:pt x="380793" y="59839"/>
                  <a:pt x="380793" y="59839"/>
                  <a:pt x="380793" y="59839"/>
                </a:cubicBezTo>
                <a:cubicBezTo>
                  <a:pt x="398225" y="26596"/>
                  <a:pt x="446164" y="0"/>
                  <a:pt x="485386"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4100" name="Picture 4" descr="A close up of a sign&#10;&#10;Description automatically generated">
            <a:extLst>
              <a:ext uri="{FF2B5EF4-FFF2-40B4-BE49-F238E27FC236}">
                <a16:creationId xmlns:a16="http://schemas.microsoft.com/office/drawing/2014/main" id="{8090AE5F-4BC7-4D12-8F48-E0313624FA1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302805" y="5254388"/>
            <a:ext cx="998052" cy="100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3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76AC624-67CE-4116-8B6B-E89EC7A97CD3}"/>
              </a:ext>
            </a:extLst>
          </p:cNvPr>
          <p:cNvSpPr>
            <a:spLocks noGrp="1"/>
          </p:cNvSpPr>
          <p:nvPr>
            <p:ph type="ctrTitle"/>
          </p:nvPr>
        </p:nvSpPr>
        <p:spPr>
          <a:xfrm>
            <a:off x="838200" y="200025"/>
            <a:ext cx="5393361" cy="1325563"/>
          </a:xfrm>
        </p:spPr>
        <p:txBody>
          <a:bodyPr vert="horz" lIns="91440" tIns="45720" rIns="91440" bIns="45720" rtlCol="0" anchor="ctr">
            <a:normAutofit/>
          </a:bodyPr>
          <a:lstStyle/>
          <a:p>
            <a:r>
              <a:rPr lang="en-US" sz="4000" kern="1200" dirty="0">
                <a:solidFill>
                  <a:schemeClr val="tx1"/>
                </a:solidFill>
                <a:latin typeface="+mj-lt"/>
                <a:ea typeface="+mj-ea"/>
                <a:cs typeface="+mj-cs"/>
              </a:rPr>
              <a:t>Commands</a:t>
            </a:r>
          </a:p>
        </p:txBody>
      </p:sp>
      <p:sp>
        <p:nvSpPr>
          <p:cNvPr id="26" name="Freeform: Shape 2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ubtitle 7">
            <a:extLst>
              <a:ext uri="{FF2B5EF4-FFF2-40B4-BE49-F238E27FC236}">
                <a16:creationId xmlns:a16="http://schemas.microsoft.com/office/drawing/2014/main" id="{D8B30E94-846D-4602-BFC9-9051F746D55C}"/>
              </a:ext>
            </a:extLst>
          </p:cNvPr>
          <p:cNvSpPr>
            <a:spLocks noGrp="1"/>
          </p:cNvSpPr>
          <p:nvPr>
            <p:ph type="subTitle" idx="1"/>
          </p:nvPr>
        </p:nvSpPr>
        <p:spPr>
          <a:xfrm>
            <a:off x="838200" y="1353600"/>
            <a:ext cx="5918073" cy="5110699"/>
          </a:xfrm>
        </p:spPr>
        <p:txBody>
          <a:bodyPr vert="horz" lIns="91440" tIns="45720" rIns="91440" bIns="45720" rtlCol="0">
            <a:noAutofit/>
          </a:bodyPr>
          <a:lstStyle/>
          <a:p>
            <a:r>
              <a:rPr lang="en-US" i="1" dirty="0">
                <a:latin typeface="+mj-lt"/>
              </a:rPr>
              <a:t>Directory Operations</a:t>
            </a:r>
          </a:p>
          <a:p>
            <a:pPr marL="342900" indent="-228600">
              <a:buFont typeface="Arial" panose="020B0604020202020204" pitchFamily="34" charset="0"/>
              <a:buChar char="•"/>
            </a:pPr>
            <a:r>
              <a:rPr lang="en-US" dirty="0" err="1">
                <a:latin typeface="+mj-lt"/>
              </a:rPr>
              <a:t>pwd</a:t>
            </a:r>
            <a:r>
              <a:rPr lang="en-US" dirty="0">
                <a:latin typeface="+mj-lt"/>
              </a:rPr>
              <a:t> – print working directory</a:t>
            </a:r>
          </a:p>
          <a:p>
            <a:pPr marL="342900" indent="-228600">
              <a:buFont typeface="Arial" panose="020B0604020202020204" pitchFamily="34" charset="0"/>
              <a:buChar char="•"/>
            </a:pPr>
            <a:r>
              <a:rPr lang="en-US" dirty="0">
                <a:latin typeface="+mj-lt"/>
              </a:rPr>
              <a:t>ls – list [stuff in directory]</a:t>
            </a:r>
          </a:p>
          <a:p>
            <a:pPr marL="342900" indent="-228600">
              <a:buFont typeface="Arial" panose="020B0604020202020204" pitchFamily="34" charset="0"/>
              <a:buChar char="•"/>
            </a:pPr>
            <a:r>
              <a:rPr lang="en-US" dirty="0">
                <a:latin typeface="+mj-lt"/>
              </a:rPr>
              <a:t>cd DIRECTORYNAME – change directory </a:t>
            </a:r>
          </a:p>
          <a:p>
            <a:pPr marL="342900" indent="-228600">
              <a:buFont typeface="Arial" panose="020B0604020202020204" pitchFamily="34" charset="0"/>
              <a:buChar char="•"/>
            </a:pPr>
            <a:r>
              <a:rPr lang="en-US" dirty="0" err="1">
                <a:latin typeface="+mj-lt"/>
              </a:rPr>
              <a:t>mkdir</a:t>
            </a:r>
            <a:r>
              <a:rPr lang="en-US" dirty="0">
                <a:latin typeface="+mj-lt"/>
              </a:rPr>
              <a:t> DIRECTORYNAME – make new directory in current one</a:t>
            </a:r>
          </a:p>
          <a:p>
            <a:pPr marL="342900" indent="-228600">
              <a:buFont typeface="Arial" panose="020B0604020202020204" pitchFamily="34" charset="0"/>
              <a:buChar char="•"/>
            </a:pPr>
            <a:r>
              <a:rPr lang="en-US" dirty="0">
                <a:latin typeface="+mj-lt"/>
              </a:rPr>
              <a:t>rm FILENAME (careful!) – remove/delete</a:t>
            </a:r>
          </a:p>
          <a:p>
            <a:r>
              <a:rPr lang="en-US" i="1" dirty="0">
                <a:latin typeface="+mj-lt"/>
              </a:rPr>
              <a:t>Other</a:t>
            </a:r>
            <a:endParaRPr lang="en-US" dirty="0">
              <a:latin typeface="+mj-lt"/>
            </a:endParaRPr>
          </a:p>
          <a:p>
            <a:pPr marL="342900" indent="-228600">
              <a:buFont typeface="Arial" panose="020B0604020202020204" pitchFamily="34" charset="0"/>
              <a:buChar char="•"/>
            </a:pPr>
            <a:r>
              <a:rPr lang="en-US" dirty="0">
                <a:latin typeface="+mj-lt"/>
              </a:rPr>
              <a:t>Ctrl-C / Ctrl-D – interrupt/quit</a:t>
            </a:r>
          </a:p>
          <a:p>
            <a:pPr marL="342900" indent="-228600">
              <a:buFont typeface="Arial" panose="020B0604020202020204" pitchFamily="34" charset="0"/>
              <a:buChar char="•"/>
            </a:pPr>
            <a:r>
              <a:rPr lang="en-US" dirty="0" err="1">
                <a:latin typeface="+mj-lt"/>
              </a:rPr>
              <a:t>sudo</a:t>
            </a:r>
            <a:r>
              <a:rPr lang="en-US" dirty="0">
                <a:latin typeface="+mj-lt"/>
              </a:rPr>
              <a:t> – gives “superuser” permissions</a:t>
            </a:r>
          </a:p>
          <a:p>
            <a:pPr marL="342900" indent="-228600">
              <a:buFont typeface="Arial" panose="020B0604020202020204" pitchFamily="34" charset="0"/>
              <a:buChar char="•"/>
            </a:pPr>
            <a:r>
              <a:rPr lang="en-US" dirty="0">
                <a:latin typeface="+mj-lt"/>
              </a:rPr>
              <a:t>apt – package tool to install software</a:t>
            </a:r>
          </a:p>
        </p:txBody>
      </p:sp>
      <p:sp>
        <p:nvSpPr>
          <p:cNvPr id="28" name="Oval 27">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ommand Prompt">
            <a:extLst>
              <a:ext uri="{FF2B5EF4-FFF2-40B4-BE49-F238E27FC236}">
                <a16:creationId xmlns:a16="http://schemas.microsoft.com/office/drawing/2014/main" id="{BDC1B0EB-7FCC-4538-A605-3B0F919A2F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0" name="Freeform: Shape 2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2" name="Straight Connector 3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10922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ontent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1246</Words>
  <Application>Microsoft Office PowerPoint</Application>
  <PresentationFormat>Widescreen</PresentationFormat>
  <Paragraphs>126</Paragraphs>
  <Slides>16</Slides>
  <Notes>9</Notes>
  <HiddenSlides>0</HiddenSlides>
  <MMClips>0</MMClips>
  <ScaleCrop>false</ScaleCrop>
  <HeadingPairs>
    <vt:vector size="6" baseType="variant">
      <vt:variant>
        <vt:lpstr>Fonts Used</vt:lpstr>
      </vt:variant>
      <vt:variant>
        <vt:i4>4</vt:i4>
      </vt:variant>
      <vt:variant>
        <vt:lpstr>Theme</vt:lpstr>
      </vt:variant>
      <vt:variant>
        <vt:i4>11</vt:i4>
      </vt:variant>
      <vt:variant>
        <vt:lpstr>Slide Titles</vt:lpstr>
      </vt:variant>
      <vt:variant>
        <vt:i4>16</vt:i4>
      </vt:variant>
    </vt:vector>
  </HeadingPairs>
  <TitlesOfParts>
    <vt:vector size="31" baseType="lpstr">
      <vt:lpstr>Roboto</vt:lpstr>
      <vt:lpstr>Arial</vt:lpstr>
      <vt:lpstr>Calibri</vt:lpstr>
      <vt:lpstr>Calibri Light</vt:lpstr>
      <vt:lpstr>Title Slide 1</vt:lpstr>
      <vt:lpstr>Title Slide 2</vt:lpstr>
      <vt:lpstr>Title Slide 3</vt:lpstr>
      <vt:lpstr>Title Slide 4</vt:lpstr>
      <vt:lpstr>Title Slide 5</vt:lpstr>
      <vt:lpstr>Content Slide 1</vt:lpstr>
      <vt:lpstr>Content Slide 2</vt:lpstr>
      <vt:lpstr>Content Slide 3</vt:lpstr>
      <vt:lpstr>Content Slide 4</vt:lpstr>
      <vt:lpstr>Content Slide 5</vt:lpstr>
      <vt:lpstr>Content Slide 6</vt:lpstr>
      <vt:lpstr>Michigan Data Science Team</vt:lpstr>
      <vt:lpstr>Outline</vt:lpstr>
      <vt:lpstr>Setup</vt:lpstr>
      <vt:lpstr>Unix</vt:lpstr>
      <vt:lpstr>Git</vt:lpstr>
      <vt:lpstr>Python/Anaconda</vt:lpstr>
      <vt:lpstr>Terminal</vt:lpstr>
      <vt:lpstr>Tools</vt:lpstr>
      <vt:lpstr>Commands</vt:lpstr>
      <vt:lpstr>Git</vt:lpstr>
      <vt:lpstr>Workflow</vt:lpstr>
      <vt:lpstr>Commands</vt:lpstr>
      <vt:lpstr>Python</vt:lpstr>
      <vt:lpstr>Virtual Environments</vt:lpstr>
      <vt:lpstr>Conda</vt:lpstr>
      <vt:lpstr>Python Basics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Michigan Data Science Team</dc:title>
  <dc:creator>Renee Li</dc:creator>
  <cp:lastModifiedBy>Renee Li</cp:lastModifiedBy>
  <cp:revision>3</cp:revision>
  <dcterms:created xsi:type="dcterms:W3CDTF">2020-08-07T01:52:34Z</dcterms:created>
  <dcterms:modified xsi:type="dcterms:W3CDTF">2020-09-19T17:40:50Z</dcterms:modified>
</cp:coreProperties>
</file>